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1" r:id="rId2"/>
  </p:sldMasterIdLst>
  <p:notesMasterIdLst>
    <p:notesMasterId r:id="rId6"/>
  </p:notesMasterIdLst>
  <p:sldIdLst>
    <p:sldId id="2141411702" r:id="rId3"/>
    <p:sldId id="476" r:id="rId4"/>
    <p:sldId id="21038124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5767F-52FF-465E-9025-877B555C9C3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857C4-EF95-4A62-B6F4-F74EED30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4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300E-305B-6E4C-931D-01DC0616EB5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300E-305B-6E4C-931D-01DC0616EB5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17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8370" y="4169584"/>
            <a:ext cx="11235265" cy="768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00.00.2017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537599"/>
            <a:ext cx="11236800" cy="33840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buNone/>
              <a:defRPr sz="3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Title</a:t>
            </a:r>
          </a:p>
          <a:p>
            <a:pPr lvl="1"/>
            <a:r>
              <a:rPr lang="en-US" noProof="0" dirty="0"/>
              <a:t>Subtitle</a:t>
            </a:r>
          </a:p>
        </p:txBody>
      </p:sp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9B53DAE-D1EA-47DC-B844-EF35A23177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599" y="5760000"/>
            <a:ext cx="2275819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4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63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5" y="520719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 dirty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5" y="3282566"/>
            <a:ext cx="9457268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Chapter title</a:t>
            </a: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8EFE21F-E517-43AF-A947-8BCB89548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980805"/>
            <a:ext cx="1800000" cy="7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8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5415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5F8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5" y="520719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 dirty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5" y="3282566"/>
            <a:ext cx="9457268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Chapter title</a:t>
            </a: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D488EAA-52A6-488F-84FD-8390B8040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980805"/>
            <a:ext cx="1800000" cy="7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5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38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DC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5" y="520719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 dirty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5" y="3282566"/>
            <a:ext cx="9457268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Chapter title</a:t>
            </a: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69C7CB4-9E17-4BBC-A616-4B3AA9D7C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980805"/>
            <a:ext cx="1800000" cy="7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28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7506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FC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5" y="520719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 dirty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5" y="3282566"/>
            <a:ext cx="9457268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Chapter title</a:t>
            </a: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CA0AA55-4BA6-4A33-80D9-1FB54FBB8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980805"/>
            <a:ext cx="1800000" cy="7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42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7670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5" y="520719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 dirty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5" y="3282566"/>
            <a:ext cx="9457268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Chapter title</a:t>
            </a: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1CA6FFF-4100-4072-A3F1-7D41AE49D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980805"/>
            <a:ext cx="1800000" cy="7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9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1787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E63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5" y="520719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 dirty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5" y="3282566"/>
            <a:ext cx="9457268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Chapter title</a:t>
            </a: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9D8CAF3-6922-46E9-A62B-0FA3AEAF3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980805"/>
            <a:ext cx="1800000" cy="7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5275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5" y="520719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 dirty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5" y="3282566"/>
            <a:ext cx="9457268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Chapter title</a:t>
            </a: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B7BED9D-258E-41C7-AD15-29316DBFA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980805"/>
            <a:ext cx="1800000" cy="7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5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214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5" y="520719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 dirty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5" y="3282566"/>
            <a:ext cx="9457268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Chapter title</a:t>
            </a: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B5D446C-A6B8-4F6C-B395-E2418A6C50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980805"/>
            <a:ext cx="1800000" cy="7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56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2682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7" y="2468034"/>
            <a:ext cx="3600000" cy="3409951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95296" y="2468034"/>
            <a:ext cx="3600000" cy="3409951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12226" y="2468034"/>
            <a:ext cx="3601409" cy="3409951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54204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&amp;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0"/>
            <a:ext cx="12192000" cy="3552000"/>
          </a:xfrm>
          <a:solidFill>
            <a:srgbClr val="FFCD1E"/>
          </a:solidFill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33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9" name="Espace réservé pour une image 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87488" y="1273333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</a:t>
            </a:r>
          </a:p>
        </p:txBody>
      </p:sp>
      <p:sp>
        <p:nvSpPr>
          <p:cNvPr id="20" name="Espace réservé pour une image 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9495340" y="1273333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</a:t>
            </a:r>
          </a:p>
        </p:txBody>
      </p:sp>
      <p:sp>
        <p:nvSpPr>
          <p:cNvPr id="21" name="Espace réservé pour une image 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089060" y="1273333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</a:t>
            </a:r>
          </a:p>
        </p:txBody>
      </p:sp>
      <p:sp>
        <p:nvSpPr>
          <p:cNvPr id="22" name="Espace réservé pour une image 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690629" y="1273333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</a:t>
            </a:r>
          </a:p>
        </p:txBody>
      </p:sp>
      <p:sp>
        <p:nvSpPr>
          <p:cNvPr id="23" name="Espace réservé pour une image  4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92201" y="1273333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</a:t>
            </a:r>
          </a:p>
        </p:txBody>
      </p:sp>
      <p:sp>
        <p:nvSpPr>
          <p:cNvPr id="24" name="Espace réservé pour une image  4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893771" y="1273333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8370" y="5360638"/>
            <a:ext cx="11235265" cy="612645"/>
          </a:xfrm>
        </p:spPr>
        <p:txBody>
          <a:bodyPr/>
          <a:lstStyle>
            <a:lvl1pPr marL="0" indent="0" algn="ctr">
              <a:buNone/>
              <a:defRPr sz="1467" b="1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00.00.2017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3571200"/>
            <a:ext cx="11236800" cy="1579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2893"/>
            </a:lvl1pPr>
            <a:lvl2pPr marL="0" indent="0">
              <a:lnSpc>
                <a:spcPct val="95000"/>
              </a:lnSpc>
              <a:buNone/>
              <a:defRPr sz="2133"/>
            </a:lvl2pPr>
          </a:lstStyle>
          <a:p>
            <a:pPr lvl="0"/>
            <a:r>
              <a:rPr lang="en-US" noProof="0" dirty="0"/>
              <a:t>Title</a:t>
            </a:r>
          </a:p>
          <a:p>
            <a:pPr lvl="1"/>
            <a:r>
              <a:rPr lang="en-US" noProof="0" dirty="0"/>
              <a:t>Subtitle</a:t>
            </a:r>
          </a:p>
        </p:txBody>
      </p:sp>
      <p:pic>
        <p:nvPicPr>
          <p:cNvPr id="15" name="Image 14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8269E9BE-26C9-49FA-A67B-842A083CB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999" y="5760000"/>
            <a:ext cx="2160000" cy="9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9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2" y="2084917"/>
            <a:ext cx="2400300" cy="379306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81711" y="0"/>
            <a:ext cx="2302933" cy="3504000"/>
          </a:xfrm>
          <a:solidFill>
            <a:srgbClr val="EAEAEA"/>
          </a:solidFill>
        </p:spPr>
        <p:txBody>
          <a:bodyPr tIns="612000"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</a:t>
            </a:r>
          </a:p>
        </p:txBody>
      </p:sp>
      <p:sp>
        <p:nvSpPr>
          <p:cNvPr id="14" name="Espace réservé pour une image  7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881711" y="3786000"/>
            <a:ext cx="2304000" cy="3072000"/>
          </a:xfrm>
          <a:solidFill>
            <a:srgbClr val="EAEAEA"/>
          </a:solidFill>
        </p:spPr>
        <p:txBody>
          <a:bodyPr tIns="612000"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</a:t>
            </a:r>
          </a:p>
        </p:txBody>
      </p:sp>
      <p:sp>
        <p:nvSpPr>
          <p:cNvPr id="15" name="Espace réservé pour une image  7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327915" y="0"/>
            <a:ext cx="2302933" cy="2832000"/>
          </a:xfrm>
          <a:solidFill>
            <a:srgbClr val="EAEAEA"/>
          </a:solidFill>
        </p:spPr>
        <p:txBody>
          <a:bodyPr tIns="612000"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</a:t>
            </a:r>
          </a:p>
        </p:txBody>
      </p:sp>
      <p:sp>
        <p:nvSpPr>
          <p:cNvPr id="16" name="Espace réservé pour une image 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327915" y="3114000"/>
            <a:ext cx="2304000" cy="3744000"/>
          </a:xfrm>
          <a:solidFill>
            <a:srgbClr val="EAEAEA"/>
          </a:solidFill>
        </p:spPr>
        <p:txBody>
          <a:bodyPr tIns="612000"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</a:t>
            </a:r>
          </a:p>
        </p:txBody>
      </p:sp>
      <p:sp>
        <p:nvSpPr>
          <p:cNvPr id="17" name="Espace réservé pour une image 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773648" y="-4867"/>
            <a:ext cx="2302933" cy="3888000"/>
          </a:xfrm>
          <a:solidFill>
            <a:srgbClr val="EAEAEA"/>
          </a:solidFill>
        </p:spPr>
        <p:txBody>
          <a:bodyPr tIns="612000"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</a:t>
            </a:r>
          </a:p>
        </p:txBody>
      </p:sp>
      <p:sp>
        <p:nvSpPr>
          <p:cNvPr id="18" name="Espace réservé pour une image  7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773648" y="4170000"/>
            <a:ext cx="2304000" cy="2688000"/>
          </a:xfrm>
          <a:solidFill>
            <a:srgbClr val="EAEAEA"/>
          </a:solidFill>
        </p:spPr>
        <p:txBody>
          <a:bodyPr tIns="612000"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</a:t>
            </a: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1067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664617" y="1152548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12434" y="2314864"/>
            <a:ext cx="2256367" cy="1114136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4" name="Espace réservé pour une image 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0000" y="1152548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967819" y="2314864"/>
            <a:ext cx="2256367" cy="1114136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6" name="Espace réservé pour une image  4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400256" y="1152548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848075" y="2314864"/>
            <a:ext cx="2256367" cy="1114136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78367" y="4389107"/>
            <a:ext cx="11235268" cy="1488877"/>
          </a:xfrm>
        </p:spPr>
        <p:txBody>
          <a:bodyPr/>
          <a:lstStyle>
            <a:lvl1pPr>
              <a:defRPr sz="1333"/>
            </a:lvl1pPr>
            <a:lvl2pPr>
              <a:defRPr sz="1333"/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3912000"/>
          </a:xfrm>
          <a:solidFill>
            <a:srgbClr val="EAEAEA"/>
          </a:solidFill>
        </p:spPr>
        <p:txBody>
          <a:bodyPr bIns="1548000"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 then </a:t>
            </a:r>
            <a:br>
              <a:rPr lang="en-US" noProof="0" dirty="0"/>
            </a:br>
            <a:r>
              <a:rPr lang="en-US" noProof="0" dirty="0"/>
              <a:t>place the visual into background position </a:t>
            </a:r>
            <a:br>
              <a:rPr lang="en-US" noProof="0" dirty="0"/>
            </a:br>
            <a:r>
              <a:rPr lang="en-US" noProof="0" dirty="0"/>
              <a:t>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383816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540505" y="4149080"/>
            <a:ext cx="1248139" cy="1104000"/>
          </a:xfrm>
          <a:prstGeom prst="callout2">
            <a:avLst>
              <a:gd name="adj1" fmla="val 43813"/>
              <a:gd name="adj2" fmla="val -10594"/>
              <a:gd name="adj3" fmla="val 43813"/>
              <a:gd name="adj4" fmla="val -42349"/>
              <a:gd name="adj5" fmla="val 3930"/>
              <a:gd name="adj6" fmla="val -74212"/>
            </a:avLst>
          </a:prstGeom>
          <a:ln>
            <a:solidFill>
              <a:schemeClr val="accent1"/>
            </a:solidFill>
          </a:ln>
        </p:spPr>
        <p:txBody>
          <a:bodyPr anchor="ctr" anchorCtr="0"/>
          <a:lstStyle>
            <a:lvl1pPr algn="l">
              <a:defRPr sz="1333" b="1">
                <a:solidFill>
                  <a:schemeClr val="accent1"/>
                </a:solidFill>
              </a:defRPr>
            </a:lvl1pPr>
            <a:lvl2pPr algn="l">
              <a:defRPr sz="1333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9696" y="4149080"/>
            <a:ext cx="1248139" cy="1104000"/>
          </a:xfrm>
          <a:prstGeom prst="callout2">
            <a:avLst>
              <a:gd name="adj1" fmla="val 44643"/>
              <a:gd name="adj2" fmla="val 114996"/>
              <a:gd name="adj3" fmla="val 44643"/>
              <a:gd name="adj4" fmla="val 145669"/>
              <a:gd name="adj5" fmla="val 3100"/>
              <a:gd name="adj6" fmla="val 176234"/>
            </a:avLst>
          </a:prstGeom>
          <a:ln>
            <a:solidFill>
              <a:schemeClr val="accent5"/>
            </a:solidFill>
          </a:ln>
        </p:spPr>
        <p:txBody>
          <a:bodyPr anchor="ctr" anchorCtr="0"/>
          <a:lstStyle>
            <a:lvl1pPr algn="r">
              <a:defRPr sz="1333" b="1">
                <a:solidFill>
                  <a:schemeClr val="accent5"/>
                </a:solidFill>
              </a:defRPr>
            </a:lvl1pPr>
            <a:lvl2pPr algn="r">
              <a:defRPr sz="1333" b="1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9697" y="1744572"/>
            <a:ext cx="1248139" cy="1104000"/>
          </a:xfrm>
          <a:prstGeom prst="callout2">
            <a:avLst>
              <a:gd name="adj1" fmla="val 48795"/>
              <a:gd name="adj2" fmla="val 112793"/>
              <a:gd name="adj3" fmla="val 48795"/>
              <a:gd name="adj4" fmla="val 145669"/>
              <a:gd name="adj5" fmla="val 85303"/>
              <a:gd name="adj6" fmla="val 178437"/>
            </a:avLst>
          </a:prstGeom>
          <a:ln>
            <a:solidFill>
              <a:schemeClr val="bg2"/>
            </a:solidFill>
          </a:ln>
        </p:spPr>
        <p:txBody>
          <a:bodyPr anchor="ctr" anchorCtr="0"/>
          <a:lstStyle>
            <a:lvl1pPr algn="r">
              <a:defRPr sz="1333" b="1">
                <a:solidFill>
                  <a:schemeClr val="bg2"/>
                </a:solidFill>
              </a:defRPr>
            </a:lvl1pPr>
            <a:lvl2pPr algn="r">
              <a:defRPr sz="1333"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540505" y="1738983"/>
            <a:ext cx="1248139" cy="1104000"/>
          </a:xfrm>
          <a:prstGeom prst="callout2">
            <a:avLst>
              <a:gd name="adj1" fmla="val 48795"/>
              <a:gd name="adj2" fmla="val -10594"/>
              <a:gd name="adj3" fmla="val 48794"/>
              <a:gd name="adj4" fmla="val -43818"/>
              <a:gd name="adj5" fmla="val 81982"/>
              <a:gd name="adj6" fmla="val -72009"/>
            </a:avLst>
          </a:prstGeom>
          <a:ln>
            <a:solidFill>
              <a:srgbClr val="FFCD1E"/>
            </a:solidFill>
          </a:ln>
        </p:spPr>
        <p:txBody>
          <a:bodyPr anchor="ctr" anchorCtr="0"/>
          <a:lstStyle>
            <a:lvl1pPr algn="l">
              <a:defRPr sz="1333" b="1">
                <a:solidFill>
                  <a:srgbClr val="FFCD1E"/>
                </a:solidFill>
              </a:defRPr>
            </a:lvl1pPr>
            <a:lvl2pPr algn="l">
              <a:defRPr sz="1333" b="1">
                <a:solidFill>
                  <a:srgbClr val="FFCD1E"/>
                </a:solidFill>
              </a:defRPr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55440" y="1738983"/>
            <a:ext cx="2304256" cy="1017943"/>
          </a:xfrm>
          <a:prstGeom prst="roundRect">
            <a:avLst>
              <a:gd name="adj" fmla="val 5779"/>
            </a:avLst>
          </a:prstGeom>
          <a:solidFill>
            <a:schemeClr val="bg2"/>
          </a:solidFill>
        </p:spPr>
        <p:txBody>
          <a:bodyPr lIns="72000" tIns="36000" rIns="36000" bIns="36000" anchor="ctr" anchorCtr="0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478369" y="584884"/>
            <a:ext cx="11235268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055439" y="4143494"/>
            <a:ext cx="2304256" cy="1017943"/>
          </a:xfrm>
          <a:prstGeom prst="roundRect">
            <a:avLst>
              <a:gd name="adj" fmla="val 5779"/>
            </a:avLst>
          </a:prstGeom>
          <a:solidFill>
            <a:schemeClr val="accent5"/>
          </a:solidFill>
        </p:spPr>
        <p:txBody>
          <a:bodyPr lIns="72000" tIns="36000" rIns="36000" bIns="36000" anchor="ctr" anchorCtr="0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871143" y="4149082"/>
            <a:ext cx="2304256" cy="1017943"/>
          </a:xfrm>
          <a:prstGeom prst="roundRect">
            <a:avLst>
              <a:gd name="adj" fmla="val 5779"/>
            </a:avLst>
          </a:prstGeom>
          <a:solidFill>
            <a:schemeClr val="accent1"/>
          </a:solidFill>
        </p:spPr>
        <p:txBody>
          <a:bodyPr lIns="72000" tIns="36000" rIns="36000" bIns="36000" anchor="ctr" anchorCtr="0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871143" y="1738983"/>
            <a:ext cx="2304256" cy="1017943"/>
          </a:xfrm>
          <a:prstGeom prst="roundRect">
            <a:avLst>
              <a:gd name="adj" fmla="val 5779"/>
            </a:avLst>
          </a:prstGeom>
          <a:solidFill>
            <a:srgbClr val="FFCD1E"/>
          </a:solidFill>
        </p:spPr>
        <p:txBody>
          <a:bodyPr lIns="72000" tIns="36000" rIns="36000" bIns="36000" anchor="ctr" anchorCtr="0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35894" y="2468034"/>
            <a:ext cx="1921073" cy="1921933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>
              <a:lnSpc>
                <a:spcPct val="100000"/>
              </a:lnSpc>
              <a:defRPr sz="1333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2544267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8369" y="584888"/>
            <a:ext cx="11235268" cy="4438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3" hasCustomPrompt="1"/>
          </p:nvPr>
        </p:nvSpPr>
        <p:spPr bwMode="gray">
          <a:xfrm>
            <a:off x="478367" y="1028703"/>
            <a:ext cx="11235268" cy="4944583"/>
          </a:xfrm>
        </p:spPr>
        <p:txBody>
          <a:bodyPr tIns="540000" anchor="ctr" anchorCtr="0"/>
          <a:lstStyle>
            <a:lvl1pPr>
              <a:defRPr/>
            </a:lvl1pPr>
          </a:lstStyle>
          <a:p>
            <a:r>
              <a:rPr lang="en-US" noProof="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408545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8369" y="584884"/>
            <a:ext cx="11235268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8" y="1451282"/>
            <a:ext cx="3623349" cy="768349"/>
          </a:xfrm>
        </p:spPr>
        <p:txBody>
          <a:bodyPr/>
          <a:lstStyle>
            <a:lvl1pPr>
              <a:spcAft>
                <a:spcPts val="800"/>
              </a:spcAft>
              <a:defRPr sz="1333" cap="all" baseline="0"/>
            </a:lvl1pPr>
            <a:lvl2pPr marL="0" indent="0">
              <a:buNone/>
              <a:defRPr sz="1333">
                <a:solidFill>
                  <a:srgbClr val="E63241"/>
                </a:solidFill>
              </a:defRPr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9377" y="2468033"/>
            <a:ext cx="1632000" cy="912000"/>
          </a:xfrm>
        </p:spPr>
        <p:txBody>
          <a:bodyPr anchor="ctr" anchorCtr="0"/>
          <a:lstStyle>
            <a:lvl1pPr>
              <a:defRPr sz="1333" b="1"/>
            </a:lvl1pPr>
            <a:lvl2pPr marL="0" indent="0">
              <a:buNone/>
              <a:defRPr sz="1333" b="0"/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9564" y="2459636"/>
            <a:ext cx="912000" cy="912000"/>
          </a:xfrm>
          <a:prstGeom prst="ellipse">
            <a:avLst/>
          </a:prstGeom>
          <a:solidFill>
            <a:srgbClr val="DCDC00"/>
          </a:solidFill>
        </p:spPr>
        <p:txBody>
          <a:bodyPr wrap="none" anchor="ctr" anchorCtr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333"/>
            </a:lvl2pPr>
          </a:lstStyle>
          <a:p>
            <a:pPr lvl="0"/>
            <a:r>
              <a:rPr lang="en-US" noProof="0" dirty="0"/>
              <a:t>+00%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9377" y="3552783"/>
            <a:ext cx="1632000" cy="912000"/>
          </a:xfrm>
        </p:spPr>
        <p:txBody>
          <a:bodyPr anchor="ctr" anchorCtr="0"/>
          <a:lstStyle>
            <a:lvl1pPr>
              <a:defRPr sz="1333" b="1"/>
            </a:lvl1pPr>
            <a:lvl2pPr marL="0" indent="0">
              <a:buNone/>
              <a:defRPr sz="1333" b="0"/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59564" y="3544385"/>
            <a:ext cx="912000" cy="912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333"/>
            </a:lvl2pPr>
          </a:lstStyle>
          <a:p>
            <a:pPr lvl="0"/>
            <a:r>
              <a:rPr lang="en-US" noProof="0" dirty="0"/>
              <a:t>+00%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59377" y="4637531"/>
            <a:ext cx="1632000" cy="912000"/>
          </a:xfrm>
        </p:spPr>
        <p:txBody>
          <a:bodyPr anchor="ctr" anchorCtr="0"/>
          <a:lstStyle>
            <a:lvl1pPr>
              <a:defRPr sz="1333" b="1"/>
            </a:lvl1pPr>
            <a:lvl2pPr marL="0" indent="0">
              <a:buNone/>
              <a:defRPr sz="1333" b="0"/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59564" y="4629133"/>
            <a:ext cx="912000" cy="912000"/>
          </a:xfrm>
          <a:prstGeom prst="ellipse">
            <a:avLst/>
          </a:prstGeom>
          <a:solidFill>
            <a:schemeClr val="bg2"/>
          </a:solidFill>
        </p:spPr>
        <p:txBody>
          <a:bodyPr wrap="none" anchor="ctr" anchorCtr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333"/>
            </a:lvl2pPr>
          </a:lstStyle>
          <a:p>
            <a:pPr lvl="0"/>
            <a:r>
              <a:rPr lang="en-US" noProof="0" dirty="0"/>
              <a:t>+00%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284324" y="1451282"/>
            <a:ext cx="3623349" cy="768349"/>
          </a:xfrm>
        </p:spPr>
        <p:txBody>
          <a:bodyPr/>
          <a:lstStyle>
            <a:lvl1pPr>
              <a:spcAft>
                <a:spcPts val="800"/>
              </a:spcAft>
              <a:defRPr sz="1333" cap="all" baseline="0"/>
            </a:lvl1pPr>
            <a:lvl2pPr marL="0" indent="0">
              <a:buNone/>
              <a:defRPr sz="1333">
                <a:solidFill>
                  <a:srgbClr val="E63241"/>
                </a:solidFill>
              </a:defRPr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4284324" y="2372884"/>
            <a:ext cx="3624000" cy="3505101"/>
          </a:xfrm>
        </p:spPr>
        <p:txBody>
          <a:bodyPr tIns="540000" anchor="ctr" anchorCtr="0"/>
          <a:lstStyle>
            <a:lvl1pPr>
              <a:defRPr/>
            </a:lvl1pPr>
          </a:lstStyle>
          <a:p>
            <a:r>
              <a:rPr lang="en-US" noProof="0" dirty="0"/>
              <a:t>Graph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069456" y="1451282"/>
            <a:ext cx="3623349" cy="768349"/>
          </a:xfrm>
        </p:spPr>
        <p:txBody>
          <a:bodyPr/>
          <a:lstStyle>
            <a:lvl1pPr>
              <a:spcAft>
                <a:spcPts val="800"/>
              </a:spcAft>
              <a:defRPr sz="1333" cap="all" baseline="0"/>
            </a:lvl1pPr>
            <a:lvl2pPr marL="0" indent="0">
              <a:buNone/>
              <a:defRPr sz="1333">
                <a:solidFill>
                  <a:srgbClr val="E63241"/>
                </a:solidFill>
              </a:defRPr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1" name="Espace réservé du graphique 7"/>
          <p:cNvSpPr>
            <a:spLocks noGrp="1"/>
          </p:cNvSpPr>
          <p:nvPr>
            <p:ph type="chart" sz="quarter" idx="23" hasCustomPrompt="1"/>
          </p:nvPr>
        </p:nvSpPr>
        <p:spPr bwMode="gray">
          <a:xfrm>
            <a:off x="8069456" y="2372884"/>
            <a:ext cx="3624000" cy="3505101"/>
          </a:xfrm>
        </p:spPr>
        <p:txBody>
          <a:bodyPr tIns="540000" anchor="ctr" anchorCtr="0"/>
          <a:lstStyle/>
          <a:p>
            <a:r>
              <a:rPr lang="en-US" noProof="0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386755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56084" y="2409553"/>
            <a:ext cx="1678517" cy="1680633"/>
          </a:xfrm>
          <a:prstGeom prst="ellipse">
            <a:avLst/>
          </a:prstGeom>
          <a:solidFill>
            <a:srgbClr val="DCDC00"/>
          </a:solidFill>
        </p:spPr>
        <p:txBody>
          <a:bodyPr anchor="ctr" anchorCtr="0"/>
          <a:lstStyle>
            <a:lvl1pPr>
              <a:defRPr sz="2933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+00%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171517" y="4262898"/>
            <a:ext cx="2447660" cy="1536700"/>
          </a:xfrm>
        </p:spPr>
        <p:txBody>
          <a:bodyPr/>
          <a:lstStyle>
            <a:lvl1pPr>
              <a:defRPr sz="1333" b="1"/>
            </a:lvl1pPr>
            <a:lvl2pPr marL="0" indent="0">
              <a:buNone/>
              <a:defRPr sz="1333"/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38144" y="2409553"/>
            <a:ext cx="1678517" cy="1680633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>
              <a:defRPr sz="2933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+00%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853575" y="4262898"/>
            <a:ext cx="2447660" cy="1536700"/>
          </a:xfrm>
        </p:spPr>
        <p:txBody>
          <a:bodyPr/>
          <a:lstStyle>
            <a:lvl1pPr>
              <a:defRPr sz="1333" b="1"/>
            </a:lvl1pPr>
            <a:lvl2pPr marL="0" indent="0">
              <a:buNone/>
              <a:defRPr sz="1333"/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920203" y="2409553"/>
            <a:ext cx="1678517" cy="1680633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>
              <a:defRPr sz="2933">
                <a:solidFill>
                  <a:srgbClr val="DCDC00"/>
                </a:solidFill>
              </a:defRPr>
            </a:lvl1pPr>
          </a:lstStyle>
          <a:p>
            <a:pPr lvl="0"/>
            <a:r>
              <a:rPr lang="en-US" noProof="0" dirty="0"/>
              <a:t>+00%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535634" y="4262898"/>
            <a:ext cx="2447660" cy="1536700"/>
          </a:xfrm>
        </p:spPr>
        <p:txBody>
          <a:bodyPr/>
          <a:lstStyle>
            <a:lvl1pPr>
              <a:defRPr sz="1333" b="1"/>
            </a:lvl1pPr>
            <a:lvl2pPr marL="0" indent="0">
              <a:buNone/>
              <a:defRPr sz="1333"/>
            </a:lvl2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2818693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 userDrawn="1"/>
        </p:nvSpPr>
        <p:spPr bwMode="gray">
          <a:xfrm>
            <a:off x="2096041" y="2639407"/>
            <a:ext cx="1248000" cy="1584000"/>
          </a:xfrm>
          <a:prstGeom prst="roundRect">
            <a:avLst>
              <a:gd name="adj" fmla="val 231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2167981" y="3099312"/>
            <a:ext cx="1104123" cy="1056000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noProof="0" dirty="0"/>
              <a:t>00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096001" y="1911301"/>
            <a:ext cx="4176185" cy="3966683"/>
          </a:xfrm>
        </p:spPr>
        <p:txBody>
          <a:bodyPr/>
          <a:lstStyle>
            <a:lvl1pPr>
              <a:spcAft>
                <a:spcPts val="933"/>
              </a:spcAft>
              <a:defRPr sz="1333" b="1" cap="all" baseline="0">
                <a:solidFill>
                  <a:schemeClr val="accent5"/>
                </a:solidFill>
              </a:defRPr>
            </a:lvl1pPr>
            <a:lvl2pPr marL="0" indent="0">
              <a:buNone/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652885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883AD58-BDE7-412E-A8F1-AC3C6D2FD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355" y="2469000"/>
            <a:ext cx="4741291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59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839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7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&amp;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8370" y="5360638"/>
            <a:ext cx="11235265" cy="612645"/>
          </a:xfrm>
        </p:spPr>
        <p:txBody>
          <a:bodyPr/>
          <a:lstStyle>
            <a:lvl1pPr marL="0" indent="0" algn="ctr">
              <a:buNone/>
              <a:defRPr sz="1467" b="1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00.00.2017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3552000"/>
          </a:xfrm>
          <a:solidFill>
            <a:srgbClr val="EAEAEA"/>
          </a:solidFill>
        </p:spPr>
        <p:txBody>
          <a:bodyPr tIns="540000" anchor="ctr" anchorCtr="0"/>
          <a:lstStyle>
            <a:lvl1pPr>
              <a:defRPr sz="1333"/>
            </a:lvl1pPr>
          </a:lstStyle>
          <a:p>
            <a:r>
              <a:rPr lang="en-US" noProof="0" dirty="0"/>
              <a:t>Select the icon to insert a picture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3571200"/>
            <a:ext cx="11236800" cy="1579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2893"/>
            </a:lvl1pPr>
            <a:lvl2pPr marL="0" indent="0">
              <a:lnSpc>
                <a:spcPct val="95000"/>
              </a:lnSpc>
              <a:buNone/>
              <a:defRPr sz="2133"/>
            </a:lvl2pPr>
          </a:lstStyle>
          <a:p>
            <a:pPr lvl="0"/>
            <a:r>
              <a:rPr lang="en-US" noProof="0" dirty="0"/>
              <a:t>Title</a:t>
            </a:r>
          </a:p>
          <a:p>
            <a:pPr lvl="1"/>
            <a:r>
              <a:rPr lang="en-US" noProof="0" dirty="0"/>
              <a:t>Subtitle</a:t>
            </a:r>
          </a:p>
        </p:txBody>
      </p:sp>
      <p:pic>
        <p:nvPicPr>
          <p:cNvPr id="17" name="Image 16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3B71FF5D-34FC-476D-B814-A841F274A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999" y="5760000"/>
            <a:ext cx="2160000" cy="9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99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8369" y="4169584"/>
            <a:ext cx="11235265" cy="768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00.00.2017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56000" y="6048789"/>
            <a:ext cx="1680000" cy="378305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537599"/>
            <a:ext cx="11236800" cy="33840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buNone/>
              <a:defRPr sz="3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66334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&amp;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0"/>
            <a:ext cx="12192000" cy="3552000"/>
          </a:xfrm>
          <a:solidFill>
            <a:srgbClr val="FFCD1E"/>
          </a:solidFill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33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9" name="Espace réservé pour une image 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87488" y="1273333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0" name="Espace réservé pour une image 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9495340" y="1273333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1" name="Espace réservé pour une image 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089059" y="1273333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2" name="Espace réservé pour une image 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690629" y="1273333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3" name="Espace réservé pour une image  4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92200" y="1273333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4" name="Espace réservé pour une image  4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893771" y="1273333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8368" y="5360638"/>
            <a:ext cx="11235265" cy="612645"/>
          </a:xfrm>
        </p:spPr>
        <p:txBody>
          <a:bodyPr/>
          <a:lstStyle>
            <a:lvl1pPr marL="0" indent="0" algn="ctr">
              <a:buNone/>
              <a:defRPr sz="1467" b="1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00.00.2017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3571200"/>
            <a:ext cx="11236800" cy="1579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2893"/>
            </a:lvl1pPr>
            <a:lvl2pPr marL="0" indent="0">
              <a:lnSpc>
                <a:spcPct val="95000"/>
              </a:lnSpc>
              <a:buNone/>
              <a:defRPr sz="2133"/>
            </a:lvl2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Subtitle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361" y="6079884"/>
            <a:ext cx="1975275" cy="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52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&amp;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8368" y="5360638"/>
            <a:ext cx="11235265" cy="612645"/>
          </a:xfrm>
        </p:spPr>
        <p:txBody>
          <a:bodyPr/>
          <a:lstStyle>
            <a:lvl1pPr marL="0" indent="0" algn="ctr">
              <a:buNone/>
              <a:defRPr sz="1467" b="1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00.00.2017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3552000"/>
          </a:xfrm>
          <a:solidFill>
            <a:srgbClr val="EAEAEA"/>
          </a:solidFill>
        </p:spPr>
        <p:txBody>
          <a:bodyPr tIns="540000"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3571200"/>
            <a:ext cx="11236800" cy="1579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2893"/>
            </a:lvl1pPr>
            <a:lvl2pPr marL="0" indent="0">
              <a:lnSpc>
                <a:spcPct val="95000"/>
              </a:lnSpc>
              <a:buNone/>
              <a:defRPr sz="2133"/>
            </a:lvl2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Subtitle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9883" y="6207703"/>
            <a:ext cx="1975275" cy="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82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-677" y="6069294"/>
            <a:ext cx="576080" cy="33574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 algn="l">
              <a:defRPr sz="4000" b="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11424" y="1796819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55702" y="1940761"/>
            <a:ext cx="10156921" cy="432123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11424" y="2478495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555702" y="2622437"/>
            <a:ext cx="10156921" cy="432123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11424" y="3160171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555702" y="3304113"/>
            <a:ext cx="10156921" cy="432123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11424" y="3841847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555702" y="3985789"/>
            <a:ext cx="10156921" cy="432123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11424" y="4523523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555702" y="4667465"/>
            <a:ext cx="10156921" cy="432123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11424" y="5205197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555702" y="5349140"/>
            <a:ext cx="10156921" cy="432123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51908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-677" y="6069294"/>
            <a:ext cx="576080" cy="33574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 algn="l">
              <a:defRPr sz="4000" b="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11488" y="2276947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55767" y="2420889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11488" y="3155365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555767" y="3299307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11488" y="4033785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555767" y="4177727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30773" y="2276947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75052" y="2420889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30773" y="3155365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175052" y="3299307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530773" y="4033785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175052" y="4177727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180735" y="2276947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3" name="Espace réservé du texte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8825013" y="2420889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8180735" y="3155365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825013" y="3299307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180735" y="4033785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825013" y="4177727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54873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2185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3" y="520717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4" y="3282565"/>
            <a:ext cx="9457267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Chapter title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9302" y="6191098"/>
            <a:ext cx="158509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17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2915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3" y="520717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4" y="3282565"/>
            <a:ext cx="9457267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Chapter title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0470" y="6246395"/>
            <a:ext cx="158509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8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39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3" y="520717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4" y="3282565"/>
            <a:ext cx="9457267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Chapter title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2492" y="6345891"/>
            <a:ext cx="158509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87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166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3" y="520717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4" y="3282565"/>
            <a:ext cx="9457267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Chapter title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6481" y="6345891"/>
            <a:ext cx="158509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62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63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3" y="520717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4" y="3282565"/>
            <a:ext cx="9457267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Chapter title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6481" y="6191098"/>
            <a:ext cx="158509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7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 algn="l">
              <a:defRPr sz="4000" b="0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11424" y="1796819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55704" y="1940761"/>
            <a:ext cx="10156921" cy="432123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11424" y="2478495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555704" y="2622437"/>
            <a:ext cx="10156921" cy="432123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11424" y="3160171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555704" y="3304113"/>
            <a:ext cx="10156921" cy="432123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11424" y="3841847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555704" y="3985789"/>
            <a:ext cx="10156921" cy="432123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11424" y="4523523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555704" y="4667465"/>
            <a:ext cx="10156921" cy="432123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11424" y="5205197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555704" y="5349140"/>
            <a:ext cx="10156921" cy="432123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50336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5415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5F8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3" y="520717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4" y="3282565"/>
            <a:ext cx="9457267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Chapter title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6481" y="6320491"/>
            <a:ext cx="158509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26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38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DC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3" y="520717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4" y="3282565"/>
            <a:ext cx="9457267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Chapter title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650966" y="6157107"/>
            <a:ext cx="1103997" cy="2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39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7506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FC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3" y="520717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4" y="3282565"/>
            <a:ext cx="9457267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Chapter title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650966" y="6157107"/>
            <a:ext cx="1103997" cy="2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2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7670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3" y="520717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4" y="3282565"/>
            <a:ext cx="9457267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Chapter title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2492" y="6287593"/>
            <a:ext cx="158509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09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1787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E63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3" y="520717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4" y="3282565"/>
            <a:ext cx="9457267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Chapter title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6481" y="6246395"/>
            <a:ext cx="158509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86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5275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3" y="520717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4" y="3282565"/>
            <a:ext cx="9457267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Chapter title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650966" y="6157107"/>
            <a:ext cx="1103997" cy="2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5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214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3" y="520717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4" y="3282565"/>
            <a:ext cx="9457267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Chapter title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650966" y="6157107"/>
            <a:ext cx="1103997" cy="2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0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-677" y="6069294"/>
            <a:ext cx="576080" cy="33574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363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-677" y="6069294"/>
            <a:ext cx="576080" cy="33574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7" y="2468034"/>
            <a:ext cx="3600000" cy="3409951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95296" y="2468034"/>
            <a:ext cx="3600000" cy="3409951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12225" y="2468034"/>
            <a:ext cx="3601409" cy="3409951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16899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7" y="2084917"/>
            <a:ext cx="2400300" cy="379306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024718" y="0"/>
            <a:ext cx="2302933" cy="3504000"/>
          </a:xfrm>
          <a:solidFill>
            <a:srgbClr val="EAEAEA"/>
          </a:solidFill>
        </p:spPr>
        <p:txBody>
          <a:bodyPr tIns="612000"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14" name="Espace réservé pour une image  7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024717" y="3786000"/>
            <a:ext cx="2304000" cy="3072000"/>
          </a:xfrm>
          <a:solidFill>
            <a:srgbClr val="EAEAEA"/>
          </a:solidFill>
        </p:spPr>
        <p:txBody>
          <a:bodyPr tIns="612000"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15" name="Espace réservé pour une image  7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68471" y="0"/>
            <a:ext cx="2302933" cy="2832000"/>
          </a:xfrm>
          <a:solidFill>
            <a:srgbClr val="EAEAEA"/>
          </a:solidFill>
        </p:spPr>
        <p:txBody>
          <a:bodyPr tIns="612000"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16" name="Espace réservé pour une image 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568471" y="3114000"/>
            <a:ext cx="2304000" cy="3744000"/>
          </a:xfrm>
          <a:solidFill>
            <a:srgbClr val="EAEAEA"/>
          </a:solidFill>
        </p:spPr>
        <p:txBody>
          <a:bodyPr tIns="612000"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17" name="Espace réservé pour une image 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12224" y="-4867"/>
            <a:ext cx="2302933" cy="3888000"/>
          </a:xfrm>
          <a:solidFill>
            <a:srgbClr val="EAEAEA"/>
          </a:solidFill>
        </p:spPr>
        <p:txBody>
          <a:bodyPr tIns="612000"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18" name="Espace réservé pour une image  7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112224" y="4170000"/>
            <a:ext cx="2304000" cy="2688000"/>
          </a:xfrm>
          <a:solidFill>
            <a:srgbClr val="EAEAEA"/>
          </a:solidFill>
        </p:spPr>
        <p:txBody>
          <a:bodyPr tIns="612000"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6215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 algn="l">
              <a:defRPr sz="4000" b="0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11488" y="2276947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55767" y="2420891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11488" y="3155365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555767" y="3299310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11488" y="4033785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555767" y="4177730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30773" y="2276947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75052" y="2420891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30773" y="3155365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175052" y="3299310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530773" y="4033785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175052" y="4177730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180735" y="2276947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23" name="Espace réservé du texte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8825013" y="2420891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8180735" y="3155365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25" name="Espace réservé du texte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825013" y="3299310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180735" y="4033785"/>
            <a:ext cx="576000" cy="576000"/>
          </a:xfrm>
        </p:spPr>
        <p:txBody>
          <a:bodyPr/>
          <a:lstStyle>
            <a:lvl1pPr algn="r">
              <a:defRPr sz="2667" b="1">
                <a:solidFill>
                  <a:schemeClr val="tx2"/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825013" y="4177730"/>
            <a:ext cx="2880000" cy="6731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67399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-677" y="6069294"/>
            <a:ext cx="576080" cy="33574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664616" y="1152548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12434" y="2314864"/>
            <a:ext cx="2256367" cy="1114136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4" name="Espace réservé pour une image 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0000" y="1152548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967818" y="2314864"/>
            <a:ext cx="2256367" cy="1114136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6" name="Espace réservé pour une image  4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400256" y="1152548"/>
            <a:ext cx="1152000" cy="1152000"/>
          </a:xfrm>
        </p:spPr>
        <p:txBody>
          <a:bodyPr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848074" y="2314864"/>
            <a:ext cx="2256367" cy="1114136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78367" y="4389107"/>
            <a:ext cx="11235267" cy="1488877"/>
          </a:xfrm>
        </p:spPr>
        <p:txBody>
          <a:bodyPr/>
          <a:lstStyle>
            <a:lvl1pPr>
              <a:defRPr sz="1333"/>
            </a:lvl1pPr>
            <a:lvl2pPr>
              <a:defRPr sz="1333"/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3912000"/>
          </a:xfrm>
          <a:solidFill>
            <a:srgbClr val="EAEAEA"/>
          </a:solidFill>
        </p:spPr>
        <p:txBody>
          <a:bodyPr bIns="1548000" anchor="ctr" anchorCtr="0"/>
          <a:lstStyle>
            <a:lvl1pPr>
              <a:defRPr sz="1333"/>
            </a:lvl1pPr>
          </a:lstStyle>
          <a:p>
            <a:r>
              <a:rPr lang="en-US" noProof="0"/>
              <a:t>Select the icon to insert a picture then </a:t>
            </a:r>
            <a:br>
              <a:rPr lang="en-US" noProof="0"/>
            </a:br>
            <a:r>
              <a:rPr lang="en-US" noProof="0"/>
              <a:t>place the visual into background position </a:t>
            </a:r>
            <a:br>
              <a:rPr lang="en-US" noProof="0"/>
            </a:br>
            <a:r>
              <a:rPr lang="en-US" noProof="0"/>
              <a:t>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4144930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540504" y="4149080"/>
            <a:ext cx="1248139" cy="1104000"/>
          </a:xfrm>
          <a:prstGeom prst="callout2">
            <a:avLst>
              <a:gd name="adj1" fmla="val 43813"/>
              <a:gd name="adj2" fmla="val -10594"/>
              <a:gd name="adj3" fmla="val 43813"/>
              <a:gd name="adj4" fmla="val -42349"/>
              <a:gd name="adj5" fmla="val 3930"/>
              <a:gd name="adj6" fmla="val -74212"/>
            </a:avLst>
          </a:prstGeom>
          <a:ln>
            <a:solidFill>
              <a:schemeClr val="accent1"/>
            </a:solidFill>
          </a:ln>
        </p:spPr>
        <p:txBody>
          <a:bodyPr anchor="ctr" anchorCtr="0"/>
          <a:lstStyle>
            <a:lvl1pPr algn="l">
              <a:defRPr sz="1333" b="1">
                <a:solidFill>
                  <a:schemeClr val="accent1"/>
                </a:solidFill>
              </a:defRPr>
            </a:lvl1pPr>
            <a:lvl2pPr algn="l">
              <a:defRPr sz="1333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9696" y="4149080"/>
            <a:ext cx="1248139" cy="1104000"/>
          </a:xfrm>
          <a:prstGeom prst="callout2">
            <a:avLst>
              <a:gd name="adj1" fmla="val 44643"/>
              <a:gd name="adj2" fmla="val 114996"/>
              <a:gd name="adj3" fmla="val 44643"/>
              <a:gd name="adj4" fmla="val 145669"/>
              <a:gd name="adj5" fmla="val 3100"/>
              <a:gd name="adj6" fmla="val 176234"/>
            </a:avLst>
          </a:prstGeom>
          <a:ln>
            <a:solidFill>
              <a:schemeClr val="accent5"/>
            </a:solidFill>
          </a:ln>
        </p:spPr>
        <p:txBody>
          <a:bodyPr anchor="ctr" anchorCtr="0"/>
          <a:lstStyle>
            <a:lvl1pPr algn="r">
              <a:defRPr sz="1333" b="1">
                <a:solidFill>
                  <a:schemeClr val="accent5"/>
                </a:solidFill>
              </a:defRPr>
            </a:lvl1pPr>
            <a:lvl2pPr algn="r">
              <a:defRPr sz="1333" b="1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9697" y="1744572"/>
            <a:ext cx="1248139" cy="1104000"/>
          </a:xfrm>
          <a:prstGeom prst="callout2">
            <a:avLst>
              <a:gd name="adj1" fmla="val 48795"/>
              <a:gd name="adj2" fmla="val 112793"/>
              <a:gd name="adj3" fmla="val 48795"/>
              <a:gd name="adj4" fmla="val 145669"/>
              <a:gd name="adj5" fmla="val 85303"/>
              <a:gd name="adj6" fmla="val 178437"/>
            </a:avLst>
          </a:prstGeom>
          <a:ln>
            <a:solidFill>
              <a:schemeClr val="bg2"/>
            </a:solidFill>
          </a:ln>
        </p:spPr>
        <p:txBody>
          <a:bodyPr anchor="ctr" anchorCtr="0"/>
          <a:lstStyle>
            <a:lvl1pPr algn="r">
              <a:defRPr sz="1333" b="1">
                <a:solidFill>
                  <a:schemeClr val="bg2"/>
                </a:solidFill>
              </a:defRPr>
            </a:lvl1pPr>
            <a:lvl2pPr algn="r">
              <a:defRPr sz="1333"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540504" y="1738983"/>
            <a:ext cx="1248139" cy="1104000"/>
          </a:xfrm>
          <a:prstGeom prst="callout2">
            <a:avLst>
              <a:gd name="adj1" fmla="val 48795"/>
              <a:gd name="adj2" fmla="val -10594"/>
              <a:gd name="adj3" fmla="val 48794"/>
              <a:gd name="adj4" fmla="val -43818"/>
              <a:gd name="adj5" fmla="val 81982"/>
              <a:gd name="adj6" fmla="val -72009"/>
            </a:avLst>
          </a:prstGeom>
          <a:ln>
            <a:solidFill>
              <a:srgbClr val="FFCD1E"/>
            </a:solidFill>
          </a:ln>
        </p:spPr>
        <p:txBody>
          <a:bodyPr anchor="ctr" anchorCtr="0"/>
          <a:lstStyle>
            <a:lvl1pPr algn="l">
              <a:defRPr sz="1333" b="1">
                <a:solidFill>
                  <a:srgbClr val="FFCD1E"/>
                </a:solidFill>
              </a:defRPr>
            </a:lvl1pPr>
            <a:lvl2pPr algn="l">
              <a:defRPr sz="1333" b="1">
                <a:solidFill>
                  <a:srgbClr val="FFCD1E"/>
                </a:solidFill>
              </a:defRPr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-677" y="6069294"/>
            <a:ext cx="576080" cy="33574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55440" y="1738983"/>
            <a:ext cx="2304256" cy="1017943"/>
          </a:xfrm>
          <a:prstGeom prst="roundRect">
            <a:avLst>
              <a:gd name="adj" fmla="val 5779"/>
            </a:avLst>
          </a:prstGeom>
          <a:solidFill>
            <a:schemeClr val="bg2"/>
          </a:solidFill>
        </p:spPr>
        <p:txBody>
          <a:bodyPr lIns="72000" tIns="36000" rIns="36000" bIns="36000" anchor="ctr" anchorCtr="0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478368" y="584884"/>
            <a:ext cx="11235267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055439" y="4143491"/>
            <a:ext cx="2304256" cy="1017943"/>
          </a:xfrm>
          <a:prstGeom prst="roundRect">
            <a:avLst>
              <a:gd name="adj" fmla="val 5779"/>
            </a:avLst>
          </a:prstGeom>
          <a:solidFill>
            <a:schemeClr val="accent5"/>
          </a:solidFill>
        </p:spPr>
        <p:txBody>
          <a:bodyPr lIns="72000" tIns="36000" rIns="36000" bIns="36000" anchor="ctr" anchorCtr="0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871143" y="4149081"/>
            <a:ext cx="2304256" cy="1017943"/>
          </a:xfrm>
          <a:prstGeom prst="roundRect">
            <a:avLst>
              <a:gd name="adj" fmla="val 5779"/>
            </a:avLst>
          </a:prstGeom>
          <a:solidFill>
            <a:schemeClr val="accent1"/>
          </a:solidFill>
        </p:spPr>
        <p:txBody>
          <a:bodyPr lIns="72000" tIns="36000" rIns="36000" bIns="36000" anchor="ctr" anchorCtr="0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871143" y="1738983"/>
            <a:ext cx="2304256" cy="1017943"/>
          </a:xfrm>
          <a:prstGeom prst="roundRect">
            <a:avLst>
              <a:gd name="adj" fmla="val 5779"/>
            </a:avLst>
          </a:prstGeom>
          <a:solidFill>
            <a:srgbClr val="FFCD1E"/>
          </a:solidFill>
        </p:spPr>
        <p:txBody>
          <a:bodyPr lIns="72000" tIns="36000" rIns="36000" bIns="36000" anchor="ctr" anchorCtr="0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35894" y="2468034"/>
            <a:ext cx="1921073" cy="1921933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>
              <a:lnSpc>
                <a:spcPct val="100000"/>
              </a:lnSpc>
              <a:defRPr sz="1333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2888730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-677" y="6069294"/>
            <a:ext cx="576080" cy="33574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8368" y="584885"/>
            <a:ext cx="11235267" cy="4438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3" hasCustomPrompt="1"/>
          </p:nvPr>
        </p:nvSpPr>
        <p:spPr bwMode="gray">
          <a:xfrm>
            <a:off x="478367" y="1028701"/>
            <a:ext cx="11235267" cy="4944583"/>
          </a:xfrm>
        </p:spPr>
        <p:txBody>
          <a:bodyPr tIns="540000" anchor="ctr" anchorCtr="0"/>
          <a:lstStyle>
            <a:lvl1pPr>
              <a:defRPr/>
            </a:lvl1pPr>
          </a:lstStyle>
          <a:p>
            <a:r>
              <a:rPr lang="en-US" noProof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2789703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-677" y="6069294"/>
            <a:ext cx="576080" cy="33574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8368" y="584884"/>
            <a:ext cx="11235267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8" y="1451282"/>
            <a:ext cx="3623349" cy="768349"/>
          </a:xfrm>
        </p:spPr>
        <p:txBody>
          <a:bodyPr/>
          <a:lstStyle>
            <a:lvl1pPr>
              <a:spcAft>
                <a:spcPts val="800"/>
              </a:spcAft>
              <a:defRPr sz="1333" cap="all" baseline="0"/>
            </a:lvl1pPr>
            <a:lvl2pPr marL="0" indent="0">
              <a:buNone/>
              <a:defRPr sz="1333">
                <a:solidFill>
                  <a:srgbClr val="E63241"/>
                </a:solidFill>
              </a:defRPr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9377" y="2468033"/>
            <a:ext cx="1632000" cy="912000"/>
          </a:xfrm>
        </p:spPr>
        <p:txBody>
          <a:bodyPr anchor="ctr" anchorCtr="0"/>
          <a:lstStyle>
            <a:lvl1pPr>
              <a:defRPr sz="1333" b="1"/>
            </a:lvl1pPr>
            <a:lvl2pPr marL="0" indent="0">
              <a:buNone/>
              <a:defRPr sz="1333" b="0"/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9564" y="2459636"/>
            <a:ext cx="912000" cy="912000"/>
          </a:xfrm>
          <a:prstGeom prst="ellipse">
            <a:avLst/>
          </a:prstGeom>
          <a:solidFill>
            <a:srgbClr val="DCDC00"/>
          </a:solidFill>
        </p:spPr>
        <p:txBody>
          <a:bodyPr wrap="none" anchor="ctr" anchorCtr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333"/>
            </a:lvl2pPr>
          </a:lstStyle>
          <a:p>
            <a:pPr lvl="0"/>
            <a:r>
              <a:rPr lang="en-US" noProof="0"/>
              <a:t>+00%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9377" y="3552783"/>
            <a:ext cx="1632000" cy="912000"/>
          </a:xfrm>
        </p:spPr>
        <p:txBody>
          <a:bodyPr anchor="ctr" anchorCtr="0"/>
          <a:lstStyle>
            <a:lvl1pPr>
              <a:defRPr sz="1333" b="1"/>
            </a:lvl1pPr>
            <a:lvl2pPr marL="0" indent="0">
              <a:buNone/>
              <a:defRPr sz="1333" b="0"/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59564" y="3544385"/>
            <a:ext cx="912000" cy="912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333"/>
            </a:lvl2pPr>
          </a:lstStyle>
          <a:p>
            <a:pPr lvl="0"/>
            <a:r>
              <a:rPr lang="en-US" noProof="0"/>
              <a:t>+00%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59377" y="4637531"/>
            <a:ext cx="1632000" cy="912000"/>
          </a:xfrm>
        </p:spPr>
        <p:txBody>
          <a:bodyPr anchor="ctr" anchorCtr="0"/>
          <a:lstStyle>
            <a:lvl1pPr>
              <a:defRPr sz="1333" b="1"/>
            </a:lvl1pPr>
            <a:lvl2pPr marL="0" indent="0">
              <a:buNone/>
              <a:defRPr sz="1333" b="0"/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59564" y="4629133"/>
            <a:ext cx="912000" cy="912000"/>
          </a:xfrm>
          <a:prstGeom prst="ellipse">
            <a:avLst/>
          </a:prstGeom>
          <a:solidFill>
            <a:schemeClr val="bg2"/>
          </a:solidFill>
        </p:spPr>
        <p:txBody>
          <a:bodyPr wrap="none" anchor="ctr" anchorCtr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333"/>
            </a:lvl2pPr>
          </a:lstStyle>
          <a:p>
            <a:pPr lvl="0"/>
            <a:r>
              <a:rPr lang="en-US" noProof="0"/>
              <a:t>+00%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284324" y="1451282"/>
            <a:ext cx="3623349" cy="768349"/>
          </a:xfrm>
        </p:spPr>
        <p:txBody>
          <a:bodyPr/>
          <a:lstStyle>
            <a:lvl1pPr>
              <a:spcAft>
                <a:spcPts val="800"/>
              </a:spcAft>
              <a:defRPr sz="1333" cap="all" baseline="0"/>
            </a:lvl1pPr>
            <a:lvl2pPr marL="0" indent="0">
              <a:buNone/>
              <a:defRPr sz="1333">
                <a:solidFill>
                  <a:srgbClr val="E63241"/>
                </a:solidFill>
              </a:defRPr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4284324" y="2372884"/>
            <a:ext cx="3624000" cy="3505101"/>
          </a:xfrm>
        </p:spPr>
        <p:txBody>
          <a:bodyPr tIns="540000" anchor="ctr" anchorCtr="0"/>
          <a:lstStyle>
            <a:lvl1pPr>
              <a:defRPr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069456" y="1451282"/>
            <a:ext cx="3623349" cy="768349"/>
          </a:xfrm>
        </p:spPr>
        <p:txBody>
          <a:bodyPr/>
          <a:lstStyle>
            <a:lvl1pPr>
              <a:spcAft>
                <a:spcPts val="800"/>
              </a:spcAft>
              <a:defRPr sz="1333" cap="all" baseline="0"/>
            </a:lvl1pPr>
            <a:lvl2pPr marL="0" indent="0">
              <a:buNone/>
              <a:defRPr sz="1333">
                <a:solidFill>
                  <a:srgbClr val="E63241"/>
                </a:solidFill>
              </a:defRPr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21" name="Espace réservé du graphique 7"/>
          <p:cNvSpPr>
            <a:spLocks noGrp="1"/>
          </p:cNvSpPr>
          <p:nvPr>
            <p:ph type="chart" sz="quarter" idx="23" hasCustomPrompt="1"/>
          </p:nvPr>
        </p:nvSpPr>
        <p:spPr bwMode="gray">
          <a:xfrm>
            <a:off x="8069456" y="2372884"/>
            <a:ext cx="3624000" cy="3505101"/>
          </a:xfrm>
        </p:spPr>
        <p:txBody>
          <a:bodyPr tIns="540000" anchor="ctr" anchorCtr="0"/>
          <a:lstStyle/>
          <a:p>
            <a:r>
              <a:rPr lang="en-US" noProof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15344776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-677" y="6069294"/>
            <a:ext cx="576080" cy="33574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56084" y="2409550"/>
            <a:ext cx="1678517" cy="1680633"/>
          </a:xfrm>
          <a:prstGeom prst="ellipse">
            <a:avLst/>
          </a:prstGeom>
          <a:solidFill>
            <a:srgbClr val="DCDC00"/>
          </a:solidFill>
        </p:spPr>
        <p:txBody>
          <a:bodyPr anchor="ctr" anchorCtr="0"/>
          <a:lstStyle>
            <a:lvl1pPr>
              <a:defRPr sz="2933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+00%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171514" y="4262895"/>
            <a:ext cx="2447660" cy="1536700"/>
          </a:xfrm>
        </p:spPr>
        <p:txBody>
          <a:bodyPr/>
          <a:lstStyle>
            <a:lvl1pPr>
              <a:defRPr sz="1333" b="1"/>
            </a:lvl1pPr>
            <a:lvl2pPr marL="0" indent="0">
              <a:buNone/>
              <a:defRPr sz="1333"/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38144" y="2409550"/>
            <a:ext cx="1678517" cy="1680633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>
              <a:defRPr sz="2933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+00%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853574" y="4262895"/>
            <a:ext cx="2447660" cy="1536700"/>
          </a:xfrm>
        </p:spPr>
        <p:txBody>
          <a:bodyPr/>
          <a:lstStyle>
            <a:lvl1pPr>
              <a:defRPr sz="1333" b="1"/>
            </a:lvl1pPr>
            <a:lvl2pPr marL="0" indent="0">
              <a:buNone/>
              <a:defRPr sz="1333"/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920203" y="2409550"/>
            <a:ext cx="1678517" cy="1680633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>
              <a:defRPr sz="2933">
                <a:solidFill>
                  <a:srgbClr val="DCDC00"/>
                </a:solidFill>
              </a:defRPr>
            </a:lvl1pPr>
          </a:lstStyle>
          <a:p>
            <a:pPr lvl="0"/>
            <a:r>
              <a:rPr lang="en-US" noProof="0"/>
              <a:t>+00%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535633" y="4262895"/>
            <a:ext cx="2447660" cy="1536700"/>
          </a:xfrm>
        </p:spPr>
        <p:txBody>
          <a:bodyPr/>
          <a:lstStyle>
            <a:lvl1pPr>
              <a:defRPr sz="1333" b="1"/>
            </a:lvl1pPr>
            <a:lvl2pPr marL="0" indent="0">
              <a:buNone/>
              <a:defRPr sz="1333"/>
            </a:lvl2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288961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 userDrawn="1"/>
        </p:nvSpPr>
        <p:spPr bwMode="gray">
          <a:xfrm>
            <a:off x="2096041" y="2639407"/>
            <a:ext cx="1248000" cy="1584000"/>
          </a:xfrm>
          <a:prstGeom prst="roundRect">
            <a:avLst>
              <a:gd name="adj" fmla="val 231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-677" y="6069294"/>
            <a:ext cx="576080" cy="33574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2167980" y="3099312"/>
            <a:ext cx="1104123" cy="1056000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noProof="0"/>
              <a:t>00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096000" y="1911301"/>
            <a:ext cx="4176184" cy="3966683"/>
          </a:xfrm>
        </p:spPr>
        <p:txBody>
          <a:bodyPr/>
          <a:lstStyle>
            <a:lvl1pPr>
              <a:spcAft>
                <a:spcPts val="933"/>
              </a:spcAft>
              <a:defRPr sz="1333" b="1" cap="all" baseline="0">
                <a:solidFill>
                  <a:schemeClr val="accent5"/>
                </a:solidFill>
              </a:defRPr>
            </a:lvl1pPr>
            <a:lvl2pPr marL="0" indent="0">
              <a:buNone/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04299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05033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4" y="6405033"/>
            <a:ext cx="472953" cy="452967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83899" y="3223466"/>
            <a:ext cx="1824000" cy="4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53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ran U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925689" y="727202"/>
            <a:ext cx="10397067" cy="590903"/>
          </a:xfrm>
        </p:spPr>
        <p:txBody>
          <a:bodyPr>
            <a:normAutofit/>
          </a:bodyPr>
          <a:lstStyle>
            <a:lvl1pPr marL="0" indent="4233" algn="l">
              <a:lnSpc>
                <a:spcPct val="120000"/>
              </a:lnSpc>
              <a:buFont typeface="+mj-lt"/>
              <a:buNone/>
              <a:defRPr sz="2400">
                <a:solidFill>
                  <a:srgbClr val="3095B4"/>
                </a:solidFill>
                <a:latin typeface="Lucida Bright"/>
                <a:cs typeface="Lucida Bright"/>
              </a:defRPr>
            </a:lvl1pPr>
            <a:lvl2pPr marL="353475" indent="0" algn="l">
              <a:lnSpc>
                <a:spcPct val="100000"/>
              </a:lnSpc>
              <a:buNone/>
              <a:defRPr sz="1867">
                <a:solidFill>
                  <a:srgbClr val="737C82"/>
                </a:solidFill>
                <a:latin typeface="Lucida Sans"/>
                <a:cs typeface="Lucida Sans"/>
              </a:defRPr>
            </a:lvl2pPr>
            <a:lvl3pPr marL="353475" indent="0" algn="l">
              <a:lnSpc>
                <a:spcPct val="120000"/>
              </a:lnSpc>
              <a:buNone/>
              <a:defRPr sz="1333">
                <a:solidFill>
                  <a:srgbClr val="737C82"/>
                </a:solidFill>
                <a:latin typeface="Lucida Sans"/>
                <a:cs typeface="Lucida Sans"/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title style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77" y="6434112"/>
            <a:ext cx="1100099" cy="365125"/>
          </a:xfrm>
          <a:prstGeom prst="rect">
            <a:avLst/>
          </a:prstGeom>
        </p:spPr>
        <p:txBody>
          <a:bodyPr/>
          <a:lstStyle>
            <a:lvl1pPr>
              <a:defRPr sz="1467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fld id="{8DDA363B-9929-1348-AF0F-C36686991D0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925488" y="1360800"/>
            <a:ext cx="10270067" cy="4674240"/>
          </a:xfrm>
        </p:spPr>
        <p:txBody>
          <a:bodyPr/>
          <a:lstStyle>
            <a:lvl1pPr marL="839979" indent="-361942">
              <a:spcBef>
                <a:spcPts val="433"/>
              </a:spcBef>
              <a:buSzPct val="100000"/>
              <a:buFont typeface="Wingdings" pitchFamily="2" charset="2"/>
              <a:buChar char="§"/>
              <a:defRPr sz="2133" baseline="0">
                <a:solidFill>
                  <a:srgbClr val="595959"/>
                </a:solidFill>
                <a:latin typeface="+mn-lt"/>
                <a:cs typeface="Lucida Sans Unicode" pitchFamily="34" charset="0"/>
              </a:defRPr>
            </a:lvl1pPr>
            <a:lvl2pPr marL="1439964" indent="-359991">
              <a:spcBef>
                <a:spcPts val="433"/>
              </a:spcBef>
              <a:buFont typeface="Lucida Sans" pitchFamily="34" charset="0"/>
              <a:buChar char="›"/>
              <a:defRPr lang="en-GB" sz="1867" kern="1200" noProof="0" dirty="0" smtClean="0">
                <a:solidFill>
                  <a:srgbClr val="595959"/>
                </a:solidFill>
                <a:latin typeface="+mn-lt"/>
                <a:ea typeface="+mn-ea"/>
                <a:cs typeface="Lucida Sans Unicode" pitchFamily="34" charset="0"/>
              </a:defRPr>
            </a:lvl2pPr>
            <a:lvl3pPr marL="2039949" indent="-359991">
              <a:spcBef>
                <a:spcPts val="433"/>
              </a:spcBef>
              <a:buFont typeface="Lucida Sans" pitchFamily="34" charset="0"/>
              <a:buChar char="­"/>
              <a:defRPr lang="fr-FR" sz="1867" kern="1200" baseline="0" dirty="0" smtClean="0">
                <a:solidFill>
                  <a:srgbClr val="595959"/>
                </a:solidFill>
                <a:latin typeface="+mn-lt"/>
                <a:ea typeface="+mn-ea"/>
                <a:cs typeface="Lucida Sans Unicode" pitchFamily="34" charset="0"/>
              </a:defRPr>
            </a:lvl3pPr>
            <a:lvl4pPr marL="2639934" indent="-359991">
              <a:spcBef>
                <a:spcPts val="433"/>
              </a:spcBef>
              <a:buSzPct val="100000"/>
              <a:buFont typeface="Wingdings" pitchFamily="2" charset="2"/>
              <a:buChar char="§"/>
              <a:defRPr lang="en-GB" sz="1867" kern="1200" noProof="0" dirty="0" smtClean="0">
                <a:solidFill>
                  <a:srgbClr val="595959"/>
                </a:solidFill>
                <a:latin typeface="+mn-lt"/>
                <a:ea typeface="+mn-ea"/>
                <a:cs typeface="Lucida Sans Unicode" pitchFamily="34" charset="0"/>
              </a:defRPr>
            </a:lvl4pPr>
            <a:lvl5pPr marL="3239919" indent="-359824">
              <a:spcBef>
                <a:spcPts val="433"/>
              </a:spcBef>
              <a:buFont typeface="Lucida Sans" pitchFamily="34" charset="0"/>
              <a:buChar char="›"/>
              <a:defRPr sz="1867" baseline="0">
                <a:solidFill>
                  <a:srgbClr val="595959"/>
                </a:solidFill>
                <a:latin typeface="+mn-lt"/>
              </a:defRPr>
            </a:lvl5pPr>
            <a:lvl6pPr marL="3839904" indent="-359824">
              <a:spcBef>
                <a:spcPts val="433"/>
              </a:spcBef>
              <a:buFont typeface="Lucida Sans" pitchFamily="34" charset="0"/>
              <a:buChar char="­"/>
              <a:defRPr sz="1867"/>
            </a:lvl6pPr>
            <a:lvl7pPr marL="4439889" indent="-359824">
              <a:spcBef>
                <a:spcPts val="433"/>
              </a:spcBef>
              <a:buFont typeface="Wingdings" pitchFamily="2" charset="2"/>
              <a:buChar char="§"/>
              <a:defRPr sz="1867"/>
            </a:lvl7pPr>
            <a:lvl8pPr marL="5039874" indent="-359991">
              <a:spcBef>
                <a:spcPts val="433"/>
              </a:spcBef>
              <a:buFont typeface="Lucida Sans" pitchFamily="34" charset="0"/>
              <a:buChar char="›"/>
              <a:defRPr sz="1867"/>
            </a:lvl8pPr>
            <a:lvl9pPr marL="5639859" indent="-359991">
              <a:spcBef>
                <a:spcPts val="433"/>
              </a:spcBef>
              <a:buFont typeface="Lucida Sans" pitchFamily="34" charset="0"/>
              <a:buChar char="­"/>
              <a:defRPr sz="1867"/>
            </a:lvl9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  <a:p>
            <a:pPr lvl="6"/>
            <a:r>
              <a:rPr lang="en-GB" noProof="0"/>
              <a:t>Seventh Level</a:t>
            </a:r>
          </a:p>
          <a:p>
            <a:pPr lvl="7"/>
            <a:r>
              <a:rPr lang="en-GB" noProof="0"/>
              <a:t>Eighth Level</a:t>
            </a:r>
          </a:p>
          <a:p>
            <a:pPr lvl="8"/>
            <a:r>
              <a:rPr lang="en-GB" noProof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612360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D617-A8CF-41B2-A789-8678C23A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3EAE8-1F9D-41D8-891A-9AD43447D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111" y="1197207"/>
            <a:ext cx="11449779" cy="38884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5862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463029"/>
            <a:ext cx="533400" cy="394971"/>
          </a:xfrm>
          <a:prstGeom prst="rect">
            <a:avLst/>
          </a:prstGeom>
        </p:spPr>
        <p:txBody>
          <a:bodyPr lIns="18000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9C82094-9911-AE45-B710-B75E4CB13BF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2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2185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5" y="520719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 dirty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5" y="3282566"/>
            <a:ext cx="9457268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Chapter title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3A402AB-4F55-4FAC-8149-1DE54E1B93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980805"/>
            <a:ext cx="1800000" cy="7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3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2915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5" y="520719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 dirty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5" y="3282566"/>
            <a:ext cx="9457268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Chapter title</a:t>
            </a: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9DA3FBB-7E34-4383-AEB3-8C6FE4990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980805"/>
            <a:ext cx="1800000" cy="7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4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39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5" y="520719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 dirty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5" y="3282566"/>
            <a:ext cx="9457268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Chapter title</a:t>
            </a:r>
          </a:p>
        </p:txBody>
      </p:sp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330183D-83EF-47F2-9E39-B5D5B1956B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980805"/>
            <a:ext cx="1800000" cy="7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1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166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1534585" y="520719"/>
            <a:ext cx="9457268" cy="2448735"/>
          </a:xfrm>
        </p:spPr>
        <p:txBody>
          <a:bodyPr anchor="b" anchorCtr="0"/>
          <a:lstStyle>
            <a:lvl1pPr algn="l">
              <a:defRPr sz="10666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 dirty="0"/>
              <a:t>00.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05033"/>
            <a:ext cx="478368" cy="452968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3" y="6405035"/>
            <a:ext cx="478367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5416" y="6405035"/>
            <a:ext cx="472953" cy="452967"/>
          </a:xfrm>
        </p:spPr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34585" y="3282566"/>
            <a:ext cx="9457268" cy="2595420"/>
          </a:xfrm>
        </p:spPr>
        <p:txBody>
          <a:bodyPr/>
          <a:lstStyle>
            <a:lvl1pPr algn="l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Chapter title</a:t>
            </a: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56A637A-37B8-4E09-B9AC-0E1923D9B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980805"/>
            <a:ext cx="1800000" cy="7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4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image" Target="../media/image6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8369" y="584884"/>
            <a:ext cx="11235268" cy="1188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8367" y="2468895"/>
            <a:ext cx="11235268" cy="34083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4911" y="6405033"/>
            <a:ext cx="478368" cy="4529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dirty="0"/>
              <a:t>Date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80561" y="6069297"/>
            <a:ext cx="9120000" cy="3357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67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-676" y="6069297"/>
            <a:ext cx="576080" cy="3357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67">
                <a:solidFill>
                  <a:schemeClr val="accent4"/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8" name="Image 7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DFFC9836-2A39-4359-B74D-8B8EF0AC83C5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362" y="5976000"/>
            <a:ext cx="169126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ctr" defTabSz="121917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1467" kern="1200">
          <a:solidFill>
            <a:schemeClr val="accent4"/>
          </a:solidFill>
          <a:latin typeface="+mn-lt"/>
          <a:ea typeface="+mn-ea"/>
          <a:cs typeface="+mn-cs"/>
        </a:defRPr>
      </a:lvl1pPr>
      <a:lvl2pPr marL="146047" indent="-146047" algn="ctr" defTabSz="121917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467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467" kern="1200">
          <a:solidFill>
            <a:schemeClr val="accent4"/>
          </a:solidFill>
          <a:latin typeface="+mn-lt"/>
          <a:ea typeface="+mn-ea"/>
          <a:cs typeface="+mn-cs"/>
        </a:defRPr>
      </a:lvl3pPr>
      <a:lvl4pPr marL="143996" indent="-143996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1467" kern="1200">
          <a:solidFill>
            <a:schemeClr val="accent4"/>
          </a:solidFill>
          <a:latin typeface="+mn-lt"/>
          <a:ea typeface="+mn-ea"/>
          <a:cs typeface="+mn-cs"/>
        </a:defRPr>
      </a:lvl4pPr>
      <a:lvl5pPr marL="287993" indent="-143996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tabLst/>
        <a:defRPr sz="1467" kern="1200">
          <a:solidFill>
            <a:schemeClr val="accent4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8368" y="584884"/>
            <a:ext cx="11235267" cy="1188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8367" y="2468895"/>
            <a:ext cx="11235267" cy="34083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80561" y="6069294"/>
            <a:ext cx="9120000" cy="3357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67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9" name="Espace réservé du numéro de diapositive 11">
            <a:extLst>
              <a:ext uri="{FF2B5EF4-FFF2-40B4-BE49-F238E27FC236}">
                <a16:creationId xmlns:a16="http://schemas.microsoft.com/office/drawing/2014/main" id="{AB751B6A-1826-4BFF-937C-48A29E90D517}"/>
              </a:ext>
            </a:extLst>
          </p:cNvPr>
          <p:cNvSpPr txBox="1">
            <a:spLocks/>
          </p:cNvSpPr>
          <p:nvPr userDrawn="1"/>
        </p:nvSpPr>
        <p:spPr bwMode="gray">
          <a:xfrm flipH="1">
            <a:off x="95350" y="6522261"/>
            <a:ext cx="480053" cy="33574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en-US" sz="1067" smtClean="0"/>
              <a:pPr/>
              <a:t>‹#›</a:t>
            </a:fld>
            <a:endParaRPr lang="en-US" sz="1067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0800523" y="6405034"/>
            <a:ext cx="1279269" cy="42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3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ctr" defTabSz="121917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1467" kern="1200">
          <a:solidFill>
            <a:schemeClr val="accent4"/>
          </a:solidFill>
          <a:latin typeface="+mn-lt"/>
          <a:ea typeface="+mn-ea"/>
          <a:cs typeface="+mn-cs"/>
        </a:defRPr>
      </a:lvl1pPr>
      <a:lvl2pPr marL="146047" indent="-146047" algn="ctr" defTabSz="121917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467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467" kern="1200">
          <a:solidFill>
            <a:schemeClr val="accent4"/>
          </a:solidFill>
          <a:latin typeface="+mn-lt"/>
          <a:ea typeface="+mn-ea"/>
          <a:cs typeface="+mn-cs"/>
        </a:defRPr>
      </a:lvl3pPr>
      <a:lvl4pPr marL="143996" indent="-143996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1467" kern="1200">
          <a:solidFill>
            <a:schemeClr val="accent4"/>
          </a:solidFill>
          <a:latin typeface="+mn-lt"/>
          <a:ea typeface="+mn-ea"/>
          <a:cs typeface="+mn-cs"/>
        </a:defRPr>
      </a:lvl4pPr>
      <a:lvl5pPr marL="287993" indent="-143996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tabLst/>
        <a:defRPr sz="1467" kern="1200">
          <a:solidFill>
            <a:schemeClr val="accent4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5" Type="http://schemas.openxmlformats.org/officeDocument/2006/relationships/hyperlink" Target="https://en.wikipedia.org/wiki/File:Gnome-computer.svg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5" Type="http://schemas.openxmlformats.org/officeDocument/2006/relationships/hyperlink" Target="https://en.wikipedia.org/wiki/File:Gnome-computer.svg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10610-FC86-425A-973D-8BF59687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r>
              <a:rPr lang="fr-FR" dirty="0">
                <a:solidFill>
                  <a:srgbClr val="FFFFFF">
                    <a:alpha val="0"/>
                  </a:srgbClr>
                </a:solidFill>
                <a:latin typeface="Verdana"/>
              </a:rPr>
              <a:t>Date</a:t>
            </a:r>
            <a:endParaRPr lang="en-US" dirty="0">
              <a:solidFill>
                <a:srgbClr val="FFFFFF">
                  <a:alpha val="0"/>
                </a:srgbClr>
              </a:solidFill>
              <a:latin typeface="Verdan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8C345-6163-4522-BE06-6035D7B1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dirty="0">
                <a:solidFill>
                  <a:srgbClr val="FFFFFF">
                    <a:alpha val="0"/>
                  </a:srgbClr>
                </a:solidFill>
                <a:latin typeface="Verdana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4C949-CD61-4046-A56D-E3653D79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0C140CD-8AED-46FF-A9A2-77308F3F39AE}" type="slidenum">
              <a:rPr lang="en-US">
                <a:solidFill>
                  <a:srgbClr val="FFFFFF">
                    <a:alpha val="0"/>
                  </a:srgbClr>
                </a:solidFill>
                <a:latin typeface="Verdana"/>
              </a:rPr>
              <a:pPr defTabSz="1219170"/>
              <a:t>1</a:t>
            </a:fld>
            <a:endParaRPr lang="en-US" dirty="0">
              <a:solidFill>
                <a:srgbClr val="FFFFFF">
                  <a:alpha val="0"/>
                </a:srgbClr>
              </a:solidFill>
              <a:latin typeface="Verdana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12B380-71C5-4FF9-A140-9D8BEF3A5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366" y="3124201"/>
            <a:ext cx="9457268" cy="2595420"/>
          </a:xfrm>
        </p:spPr>
        <p:txBody>
          <a:bodyPr/>
          <a:lstStyle/>
          <a:p>
            <a:pPr algn="ctr"/>
            <a:r>
              <a:rPr lang="en-US" b="1" dirty="0"/>
              <a:t>Case Studies:</a:t>
            </a:r>
          </a:p>
        </p:txBody>
      </p:sp>
    </p:spTree>
    <p:extLst>
      <p:ext uri="{BB962C8B-B14F-4D97-AF65-F5344CB8AC3E}">
        <p14:creationId xmlns:p14="http://schemas.microsoft.com/office/powerpoint/2010/main" val="369322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7" b="52400"/>
          <a:stretch/>
        </p:blipFill>
        <p:spPr>
          <a:xfrm>
            <a:off x="0" y="1312"/>
            <a:ext cx="12192000" cy="3061585"/>
          </a:xfrm>
          <a:prstGeom prst="rect">
            <a:avLst/>
          </a:prstGeom>
        </p:spPr>
      </p:pic>
      <p:pic>
        <p:nvPicPr>
          <p:cNvPr id="4" name="Picture 3" descr="A picture containing text, electronics, monitor, computer&#10;&#10;Description automatically generated">
            <a:extLst>
              <a:ext uri="{FF2B5EF4-FFF2-40B4-BE49-F238E27FC236}">
                <a16:creationId xmlns:a16="http://schemas.microsoft.com/office/drawing/2014/main" id="{AFA4364A-387F-46F5-A4D8-7139AAD3D7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11888" y="748711"/>
            <a:ext cx="1719155" cy="17191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654" y="417"/>
            <a:ext cx="12193655" cy="3062897"/>
          </a:xfrm>
          <a:prstGeom prst="rect">
            <a:avLst/>
          </a:prstGeom>
          <a:solidFill>
            <a:srgbClr val="2B2C26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 defTabSz="1218960">
              <a:defRPr/>
            </a:pPr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AutoShape 2" descr="http://www.nscorp.com/content/dam/nscorp/photo-gallery/Heritage%20Locomotives/southern.jpg"/>
          <p:cNvSpPr>
            <a:spLocks noChangeAspect="1" noChangeArrowheads="1"/>
          </p:cNvSpPr>
          <p:nvPr/>
        </p:nvSpPr>
        <p:spPr bwMode="auto">
          <a:xfrm>
            <a:off x="63501" y="-136525"/>
            <a:ext cx="8829675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93" tIns="45644" rIns="91293" bIns="45644" numCol="1" anchor="t" anchorCtr="0" compatLnSpc="1">
            <a:prstTxWarp prst="textNoShape">
              <a:avLst/>
            </a:prstTxWarp>
          </a:bodyPr>
          <a:lstStyle/>
          <a:p>
            <a:pPr defTabSz="912821">
              <a:defRPr/>
            </a:pPr>
            <a:endParaRPr lang="en-US" sz="18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ZoneTexte 18">
            <a:extLst>
              <a:ext uri="{FF2B5EF4-FFF2-40B4-BE49-F238E27FC236}">
                <a16:creationId xmlns:a16="http://schemas.microsoft.com/office/drawing/2014/main" id="{01C0B1F0-B84C-481B-A4E5-62973F39BA56}"/>
              </a:ext>
            </a:extLst>
          </p:cNvPr>
          <p:cNvSpPr txBox="1"/>
          <p:nvPr/>
        </p:nvSpPr>
        <p:spPr>
          <a:xfrm>
            <a:off x="63502" y="4135910"/>
            <a:ext cx="4032385" cy="1610608"/>
          </a:xfrm>
          <a:prstGeom prst="rect">
            <a:avLst/>
          </a:prstGeom>
          <a:noFill/>
        </p:spPr>
        <p:txBody>
          <a:bodyPr wrap="square" lIns="91293" tIns="45644" rIns="91293" bIns="45644" rtlCol="0">
            <a:spAutoFit/>
          </a:bodyPr>
          <a:lstStyle/>
          <a:p>
            <a:pPr algn="ctr" defTabSz="457189">
              <a:buClr>
                <a:srgbClr val="3095B4"/>
              </a:buClr>
              <a:defRPr/>
            </a:pPr>
            <a:r>
              <a:rPr lang="en-GB" sz="1467" b="1" kern="0" cap="small" dirty="0">
                <a:solidFill>
                  <a:prstClr val="black"/>
                </a:solidFill>
                <a:latin typeface="Arial"/>
                <a:cs typeface="Lucida Sans"/>
              </a:rPr>
              <a:t>Context &amp; Objectives</a:t>
            </a:r>
          </a:p>
          <a:p>
            <a:pPr defTabSz="457189">
              <a:buClr>
                <a:srgbClr val="3095B4"/>
              </a:buClr>
              <a:defRPr/>
            </a:pPr>
            <a:endParaRPr lang="en-GB" sz="1400" b="1" kern="0" cap="small" dirty="0">
              <a:solidFill>
                <a:srgbClr val="464B69"/>
              </a:solidFill>
              <a:latin typeface="Arial"/>
              <a:cs typeface="Lucida Sans"/>
            </a:endParaRPr>
          </a:p>
          <a:p>
            <a:pPr defTabSz="457189">
              <a:buClr>
                <a:srgbClr val="3095B4"/>
              </a:buClr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Our RQC practice was engaged by a Fortune 500 pharmaceutical to produce all the necessary FDA regulatory documents for quality and regulatory compliance for two multiple sclerosis software platforms. </a:t>
            </a:r>
            <a:endParaRPr lang="en-US" sz="1400" kern="0" dirty="0">
              <a:solidFill>
                <a:srgbClr val="464B69"/>
              </a:solidFill>
              <a:latin typeface="Arial"/>
              <a:cs typeface="Lucida Sans"/>
            </a:endParaRPr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69538B5E-15D8-4042-B6E5-0683D0233757}"/>
              </a:ext>
            </a:extLst>
          </p:cNvPr>
          <p:cNvSpPr txBox="1"/>
          <p:nvPr/>
        </p:nvSpPr>
        <p:spPr>
          <a:xfrm>
            <a:off x="4162440" y="4135910"/>
            <a:ext cx="4018051" cy="1826052"/>
          </a:xfrm>
          <a:prstGeom prst="rect">
            <a:avLst/>
          </a:prstGeom>
          <a:noFill/>
        </p:spPr>
        <p:txBody>
          <a:bodyPr wrap="square" lIns="91293" tIns="45644" rIns="91293" bIns="45644" rtlCol="0">
            <a:spAutoFit/>
          </a:bodyPr>
          <a:lstStyle/>
          <a:p>
            <a:pPr algn="ctr" defTabSz="457189">
              <a:buClr>
                <a:srgbClr val="3095B4"/>
              </a:buClr>
              <a:defRPr/>
            </a:pPr>
            <a:r>
              <a:rPr lang="en-US" sz="1467" b="1" kern="0" cap="small" dirty="0">
                <a:solidFill>
                  <a:prstClr val="black"/>
                </a:solidFill>
                <a:latin typeface="Arial"/>
                <a:cs typeface="Lucida Sans"/>
                <a:sym typeface="Wingdings" pitchFamily="2" charset="2"/>
              </a:rPr>
              <a:t>Approach &amp; Solution</a:t>
            </a:r>
          </a:p>
          <a:p>
            <a:pPr defTabSz="457189">
              <a:buClr>
                <a:srgbClr val="3095B4"/>
              </a:buClr>
              <a:defRPr/>
            </a:pPr>
            <a:endParaRPr lang="en-US" sz="1400" kern="0" dirty="0">
              <a:solidFill>
                <a:srgbClr val="464B69"/>
              </a:solidFill>
              <a:latin typeface="Arial"/>
              <a:cs typeface="Lucida Sans"/>
              <a:sym typeface="Wingdings" pitchFamily="2" charset="2"/>
            </a:endParaRPr>
          </a:p>
          <a:p>
            <a:pPr indent="-228594" defTabSz="457189">
              <a:buClr>
                <a:srgbClr val="3095B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These two software-as-a-medical device platforms required significant quality and regulatory review before they could be submitted to the FDA. </a:t>
            </a:r>
          </a:p>
          <a:p>
            <a:pPr indent="-228594" defTabSz="457189">
              <a:buClr>
                <a:srgbClr val="3095B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All supporting regulatory documentation was created and submitted by our team.</a:t>
            </a:r>
            <a:endParaRPr lang="en-US" sz="1200" kern="0" dirty="0">
              <a:solidFill>
                <a:srgbClr val="464B69"/>
              </a:solidFill>
              <a:latin typeface="Lucida Sans"/>
              <a:sym typeface="Wingdings" pitchFamily="2" charset="2"/>
            </a:endParaRPr>
          </a:p>
        </p:txBody>
      </p:sp>
      <p:cxnSp>
        <p:nvCxnSpPr>
          <p:cNvPr id="14" name="Connecteur droit 29">
            <a:extLst>
              <a:ext uri="{FF2B5EF4-FFF2-40B4-BE49-F238E27FC236}">
                <a16:creationId xmlns:a16="http://schemas.microsoft.com/office/drawing/2014/main" id="{86942D73-2296-45C9-820B-13677A729160}"/>
              </a:ext>
            </a:extLst>
          </p:cNvPr>
          <p:cNvCxnSpPr/>
          <p:nvPr/>
        </p:nvCxnSpPr>
        <p:spPr>
          <a:xfrm>
            <a:off x="4095891" y="4177473"/>
            <a:ext cx="0" cy="266400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30">
            <a:extLst>
              <a:ext uri="{FF2B5EF4-FFF2-40B4-BE49-F238E27FC236}">
                <a16:creationId xmlns:a16="http://schemas.microsoft.com/office/drawing/2014/main" id="{1B8335C0-EBED-4819-8ED4-F6A5EDFF914E}"/>
              </a:ext>
            </a:extLst>
          </p:cNvPr>
          <p:cNvCxnSpPr/>
          <p:nvPr/>
        </p:nvCxnSpPr>
        <p:spPr>
          <a:xfrm>
            <a:off x="8116989" y="4177473"/>
            <a:ext cx="0" cy="266400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6">
            <a:extLst>
              <a:ext uri="{FF2B5EF4-FFF2-40B4-BE49-F238E27FC236}">
                <a16:creationId xmlns:a16="http://schemas.microsoft.com/office/drawing/2014/main" id="{C6FE6CEF-C205-49C5-BA44-7C87122595AD}"/>
              </a:ext>
            </a:extLst>
          </p:cNvPr>
          <p:cNvSpPr txBox="1"/>
          <p:nvPr/>
        </p:nvSpPr>
        <p:spPr>
          <a:xfrm>
            <a:off x="-1654" y="3076400"/>
            <a:ext cx="12191999" cy="1059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293" tIns="45644" rIns="91293" bIns="45644" rtlCol="0" anchor="ctr">
            <a:noAutofit/>
          </a:bodyPr>
          <a:lstStyle/>
          <a:p>
            <a:pPr algn="ctr" defTabSz="912821">
              <a:defRPr/>
            </a:pPr>
            <a:r>
              <a:rPr lang="en-GB" sz="1867" b="1" cap="all" dirty="0">
                <a:solidFill>
                  <a:srgbClr val="5F509B"/>
                </a:solidFill>
                <a:latin typeface="Arial" charset="0"/>
                <a:ea typeface="Arial" charset="0"/>
                <a:cs typeface="Arial" charset="0"/>
              </a:rPr>
              <a:t>510k Regulatory filings</a:t>
            </a:r>
          </a:p>
          <a:p>
            <a:pPr algn="ctr" defTabSz="912821">
              <a:defRPr/>
            </a:pPr>
            <a:r>
              <a:rPr lang="en-GB" sz="2400" b="1" cap="all" dirty="0">
                <a:solidFill>
                  <a:srgbClr val="464B69"/>
                </a:solidFill>
                <a:latin typeface="Arial" charset="0"/>
                <a:ea typeface="Arial" charset="0"/>
                <a:cs typeface="Arial" charset="0"/>
              </a:rPr>
              <a:t>Software as a medical device</a:t>
            </a:r>
          </a:p>
        </p:txBody>
      </p:sp>
      <p:sp>
        <p:nvSpPr>
          <p:cNvPr id="18" name="ZoneTexte 24">
            <a:extLst>
              <a:ext uri="{FF2B5EF4-FFF2-40B4-BE49-F238E27FC236}">
                <a16:creationId xmlns:a16="http://schemas.microsoft.com/office/drawing/2014/main" id="{A35E33FD-667A-45A7-83EC-502DE3CCA135}"/>
              </a:ext>
            </a:extLst>
          </p:cNvPr>
          <p:cNvSpPr txBox="1"/>
          <p:nvPr/>
        </p:nvSpPr>
        <p:spPr>
          <a:xfrm>
            <a:off x="8183539" y="4135910"/>
            <a:ext cx="4008461" cy="933307"/>
          </a:xfrm>
          <a:prstGeom prst="rect">
            <a:avLst/>
          </a:prstGeom>
          <a:noFill/>
        </p:spPr>
        <p:txBody>
          <a:bodyPr wrap="square" lIns="91293" tIns="45644" rIns="91293" bIns="45644" rtlCol="0">
            <a:spAutoFit/>
          </a:bodyPr>
          <a:lstStyle/>
          <a:p>
            <a:pPr algn="ctr" defTabSz="1219170">
              <a:buClr>
                <a:srgbClr val="EB5F1E"/>
              </a:buClr>
              <a:defRPr/>
            </a:pPr>
            <a:r>
              <a:rPr lang="en-US" sz="1467" b="1" kern="0" cap="small" dirty="0">
                <a:solidFill>
                  <a:prstClr val="black"/>
                </a:solidFill>
                <a:latin typeface="Arial"/>
                <a:cs typeface="Lucida Sans"/>
              </a:rPr>
              <a:t>Results</a:t>
            </a:r>
            <a:endParaRPr lang="en-US" sz="1400" b="1" kern="0" cap="small" dirty="0">
              <a:solidFill>
                <a:prstClr val="black"/>
              </a:solidFill>
              <a:latin typeface="Arial"/>
              <a:cs typeface="Lucida Sans"/>
            </a:endParaRPr>
          </a:p>
          <a:p>
            <a:pPr defTabSz="1219170">
              <a:buClr>
                <a:srgbClr val="EB5F1E"/>
              </a:buClr>
              <a:defRPr/>
            </a:pPr>
            <a:endParaRPr lang="en-US" sz="1333" dirty="0">
              <a:solidFill>
                <a:prstClr val="black"/>
              </a:solidFill>
              <a:latin typeface="Arial"/>
            </a:endParaRPr>
          </a:p>
          <a:p>
            <a:pPr defTabSz="1219170">
              <a:buClr>
                <a:srgbClr val="EB5F1E"/>
              </a:buClr>
              <a:defRPr/>
            </a:pPr>
            <a:r>
              <a:rPr lang="en-US" sz="1333" dirty="0">
                <a:solidFill>
                  <a:prstClr val="black"/>
                </a:solidFill>
                <a:latin typeface="Arial"/>
              </a:rPr>
              <a:t>The two software platforms are currently in the final stages of development prior to submission.</a:t>
            </a:r>
          </a:p>
        </p:txBody>
      </p:sp>
    </p:spTree>
    <p:extLst>
      <p:ext uri="{BB962C8B-B14F-4D97-AF65-F5344CB8AC3E}">
        <p14:creationId xmlns:p14="http://schemas.microsoft.com/office/powerpoint/2010/main" val="248114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7" b="52400"/>
          <a:stretch/>
        </p:blipFill>
        <p:spPr>
          <a:xfrm>
            <a:off x="0" y="1312"/>
            <a:ext cx="12192000" cy="3061585"/>
          </a:xfrm>
          <a:prstGeom prst="rect">
            <a:avLst/>
          </a:prstGeom>
        </p:spPr>
      </p:pic>
      <p:pic>
        <p:nvPicPr>
          <p:cNvPr id="4" name="Picture 3" descr="A picture containing text, electronics, monitor, computer&#10;&#10;Description automatically generated">
            <a:extLst>
              <a:ext uri="{FF2B5EF4-FFF2-40B4-BE49-F238E27FC236}">
                <a16:creationId xmlns:a16="http://schemas.microsoft.com/office/drawing/2014/main" id="{AFA4364A-387F-46F5-A4D8-7139AAD3D7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11888" y="748711"/>
            <a:ext cx="1719155" cy="17191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655" y="1"/>
            <a:ext cx="12193655" cy="3062897"/>
          </a:xfrm>
          <a:prstGeom prst="rect">
            <a:avLst/>
          </a:prstGeom>
          <a:solidFill>
            <a:srgbClr val="2B2C26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 defTabSz="1218960">
              <a:defRPr/>
            </a:pPr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AutoShape 2" descr="http://www.nscorp.com/content/dam/nscorp/photo-gallery/Heritage%20Locomotives/southern.jpg"/>
          <p:cNvSpPr>
            <a:spLocks noChangeAspect="1" noChangeArrowheads="1"/>
          </p:cNvSpPr>
          <p:nvPr/>
        </p:nvSpPr>
        <p:spPr bwMode="auto">
          <a:xfrm>
            <a:off x="63501" y="-136525"/>
            <a:ext cx="8829675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93" tIns="45644" rIns="91293" bIns="45644" numCol="1" anchor="t" anchorCtr="0" compatLnSpc="1">
            <a:prstTxWarp prst="textNoShape">
              <a:avLst/>
            </a:prstTxWarp>
          </a:bodyPr>
          <a:lstStyle/>
          <a:p>
            <a:pPr defTabSz="912821">
              <a:defRPr/>
            </a:pPr>
            <a:endParaRPr lang="en-US" sz="18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ZoneTexte 18">
            <a:extLst>
              <a:ext uri="{FF2B5EF4-FFF2-40B4-BE49-F238E27FC236}">
                <a16:creationId xmlns:a16="http://schemas.microsoft.com/office/drawing/2014/main" id="{01C0B1F0-B84C-481B-A4E5-62973F39BA56}"/>
              </a:ext>
            </a:extLst>
          </p:cNvPr>
          <p:cNvSpPr txBox="1"/>
          <p:nvPr/>
        </p:nvSpPr>
        <p:spPr>
          <a:xfrm>
            <a:off x="63502" y="4135910"/>
            <a:ext cx="4032385" cy="2195384"/>
          </a:xfrm>
          <a:prstGeom prst="rect">
            <a:avLst/>
          </a:prstGeom>
          <a:noFill/>
        </p:spPr>
        <p:txBody>
          <a:bodyPr wrap="square" lIns="91293" tIns="45644" rIns="91293" bIns="45644" rtlCol="0">
            <a:spAutoFit/>
          </a:bodyPr>
          <a:lstStyle/>
          <a:p>
            <a:pPr algn="ctr" defTabSz="457189">
              <a:buClr>
                <a:srgbClr val="3095B4"/>
              </a:buClr>
              <a:defRPr/>
            </a:pPr>
            <a:r>
              <a:rPr lang="en-GB" sz="1467" b="1" kern="0" cap="small" dirty="0">
                <a:solidFill>
                  <a:prstClr val="black"/>
                </a:solidFill>
                <a:latin typeface="Arial"/>
                <a:cs typeface="Lucida Sans"/>
              </a:rPr>
              <a:t>Context &amp; Objectives</a:t>
            </a:r>
          </a:p>
          <a:p>
            <a:pPr defTabSz="457189">
              <a:buClr>
                <a:srgbClr val="3095B4"/>
              </a:buClr>
              <a:defRPr/>
            </a:pPr>
            <a:endParaRPr lang="en-GB" sz="1400" b="1" kern="0" cap="small" dirty="0">
              <a:solidFill>
                <a:srgbClr val="464B69"/>
              </a:solidFill>
              <a:latin typeface="Arial"/>
              <a:cs typeface="Lucida Sans"/>
            </a:endParaRPr>
          </a:p>
          <a:p>
            <a:pPr defTabSz="457189">
              <a:buClr>
                <a:srgbClr val="3095B4"/>
              </a:buClr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</a:rPr>
              <a:t>Our RQC practice was engaged by a Fortune 500 pharmaceutical to produce all the necessary EU-MDR regulatory documents requirements for quality and regulatory compliance for two multiple sclerosis software platforms as mobile applications. </a:t>
            </a:r>
          </a:p>
          <a:p>
            <a:pPr defTabSz="457189">
              <a:buClr>
                <a:srgbClr val="3095B4"/>
              </a:buClr>
              <a:defRPr/>
            </a:pPr>
            <a:endParaRPr lang="en-US" sz="1200" dirty="0">
              <a:solidFill>
                <a:prstClr val="black"/>
              </a:solidFill>
              <a:latin typeface="Arial"/>
            </a:endParaRPr>
          </a:p>
          <a:p>
            <a:pPr defTabSz="457189">
              <a:buClr>
                <a:srgbClr val="3095B4"/>
              </a:buClr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cs typeface="Lucida Sans"/>
              </a:rPr>
              <a:t>Support our clients in the preparation and filing of their products as a medical device to the European Notified Body for review and approval.</a:t>
            </a:r>
            <a:endParaRPr lang="en-US" sz="1200" kern="0" dirty="0">
              <a:solidFill>
                <a:srgbClr val="464B69"/>
              </a:solidFill>
              <a:latin typeface="Arial"/>
              <a:cs typeface="Lucida Sans"/>
            </a:endParaRPr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69538B5E-15D8-4042-B6E5-0683D0233757}"/>
              </a:ext>
            </a:extLst>
          </p:cNvPr>
          <p:cNvSpPr txBox="1"/>
          <p:nvPr/>
        </p:nvSpPr>
        <p:spPr>
          <a:xfrm>
            <a:off x="4162440" y="4135910"/>
            <a:ext cx="4018051" cy="2472383"/>
          </a:xfrm>
          <a:prstGeom prst="rect">
            <a:avLst/>
          </a:prstGeom>
          <a:noFill/>
        </p:spPr>
        <p:txBody>
          <a:bodyPr wrap="square" lIns="91293" tIns="45644" rIns="91293" bIns="45644" rtlCol="0">
            <a:spAutoFit/>
          </a:bodyPr>
          <a:lstStyle/>
          <a:p>
            <a:pPr algn="ctr" defTabSz="457189">
              <a:buClr>
                <a:srgbClr val="3095B4"/>
              </a:buClr>
              <a:defRPr/>
            </a:pPr>
            <a:r>
              <a:rPr lang="en-US" sz="1467" b="1" kern="0" cap="small" dirty="0">
                <a:solidFill>
                  <a:prstClr val="black"/>
                </a:solidFill>
                <a:latin typeface="Arial"/>
                <a:cs typeface="Lucida Sans"/>
                <a:sym typeface="Wingdings" pitchFamily="2" charset="2"/>
              </a:rPr>
              <a:t>Approach &amp; Solution</a:t>
            </a:r>
          </a:p>
          <a:p>
            <a:pPr defTabSz="457189">
              <a:buClr>
                <a:srgbClr val="3095B4"/>
              </a:buClr>
              <a:defRPr/>
            </a:pPr>
            <a:endParaRPr lang="en-US" sz="1400" kern="0" dirty="0">
              <a:solidFill>
                <a:srgbClr val="464B69"/>
              </a:solidFill>
              <a:latin typeface="Arial"/>
              <a:cs typeface="Lucida Sans"/>
              <a:sym typeface="Wingdings" pitchFamily="2" charset="2"/>
            </a:endParaRPr>
          </a:p>
          <a:p>
            <a:pPr indent="-228594" defTabSz="457189">
              <a:buClr>
                <a:srgbClr val="3095B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These two software-as-a-medical device platforms required significant quality and regulatory review before they could be submitted to the EU Notified Body. </a:t>
            </a:r>
          </a:p>
          <a:p>
            <a:pPr indent="-228594" defTabSz="457189">
              <a:buClr>
                <a:srgbClr val="3095B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All technical documents are prepared and adhered to the new EU-MDR 2017/745 regulations.</a:t>
            </a:r>
          </a:p>
          <a:p>
            <a:pPr indent="-228594" defTabSz="457189">
              <a:buClr>
                <a:srgbClr val="3095B4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All supporting regulatory documentation was created and submitted by our team.</a:t>
            </a:r>
            <a:endParaRPr lang="en-US" sz="1200" kern="0" dirty="0">
              <a:solidFill>
                <a:srgbClr val="464B69"/>
              </a:solidFill>
              <a:latin typeface="Lucida Sans"/>
              <a:sym typeface="Wingdings" pitchFamily="2" charset="2"/>
            </a:endParaRPr>
          </a:p>
        </p:txBody>
      </p:sp>
      <p:cxnSp>
        <p:nvCxnSpPr>
          <p:cNvPr id="14" name="Connecteur droit 29">
            <a:extLst>
              <a:ext uri="{FF2B5EF4-FFF2-40B4-BE49-F238E27FC236}">
                <a16:creationId xmlns:a16="http://schemas.microsoft.com/office/drawing/2014/main" id="{86942D73-2296-45C9-820B-13677A729160}"/>
              </a:ext>
            </a:extLst>
          </p:cNvPr>
          <p:cNvCxnSpPr/>
          <p:nvPr/>
        </p:nvCxnSpPr>
        <p:spPr>
          <a:xfrm>
            <a:off x="4095891" y="4177473"/>
            <a:ext cx="0" cy="266400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30">
            <a:extLst>
              <a:ext uri="{FF2B5EF4-FFF2-40B4-BE49-F238E27FC236}">
                <a16:creationId xmlns:a16="http://schemas.microsoft.com/office/drawing/2014/main" id="{1B8335C0-EBED-4819-8ED4-F6A5EDFF914E}"/>
              </a:ext>
            </a:extLst>
          </p:cNvPr>
          <p:cNvCxnSpPr/>
          <p:nvPr/>
        </p:nvCxnSpPr>
        <p:spPr>
          <a:xfrm>
            <a:off x="8116989" y="4177473"/>
            <a:ext cx="0" cy="266400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6">
            <a:extLst>
              <a:ext uri="{FF2B5EF4-FFF2-40B4-BE49-F238E27FC236}">
                <a16:creationId xmlns:a16="http://schemas.microsoft.com/office/drawing/2014/main" id="{C6FE6CEF-C205-49C5-BA44-7C87122595AD}"/>
              </a:ext>
            </a:extLst>
          </p:cNvPr>
          <p:cNvSpPr txBox="1"/>
          <p:nvPr/>
        </p:nvSpPr>
        <p:spPr>
          <a:xfrm>
            <a:off x="2" y="3062899"/>
            <a:ext cx="12191999" cy="1059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293" tIns="45644" rIns="91293" bIns="45644" rtlCol="0" anchor="ctr">
            <a:noAutofit/>
          </a:bodyPr>
          <a:lstStyle/>
          <a:p>
            <a:pPr algn="ctr" defTabSz="912821">
              <a:defRPr/>
            </a:pPr>
            <a:r>
              <a:rPr lang="en-GB" sz="1867" b="1" cap="all" dirty="0">
                <a:solidFill>
                  <a:srgbClr val="007EAF"/>
                </a:solidFill>
                <a:latin typeface="Arial" charset="0"/>
                <a:ea typeface="Arial" charset="0"/>
                <a:cs typeface="Arial" charset="0"/>
              </a:rPr>
              <a:t>EU-MDR Regulatory filings</a:t>
            </a:r>
          </a:p>
          <a:p>
            <a:pPr algn="ctr" defTabSz="912821">
              <a:defRPr/>
            </a:pPr>
            <a:r>
              <a:rPr lang="en-GB" sz="2400" b="1" cap="all" dirty="0">
                <a:solidFill>
                  <a:srgbClr val="464B69"/>
                </a:solidFill>
                <a:latin typeface="Arial" charset="0"/>
                <a:ea typeface="Arial" charset="0"/>
                <a:cs typeface="Arial" charset="0"/>
              </a:rPr>
              <a:t>Software as a medical device</a:t>
            </a:r>
          </a:p>
        </p:txBody>
      </p:sp>
      <p:sp>
        <p:nvSpPr>
          <p:cNvPr id="18" name="ZoneTexte 24">
            <a:extLst>
              <a:ext uri="{FF2B5EF4-FFF2-40B4-BE49-F238E27FC236}">
                <a16:creationId xmlns:a16="http://schemas.microsoft.com/office/drawing/2014/main" id="{A35E33FD-667A-45A7-83EC-502DE3CCA135}"/>
              </a:ext>
            </a:extLst>
          </p:cNvPr>
          <p:cNvSpPr txBox="1"/>
          <p:nvPr/>
        </p:nvSpPr>
        <p:spPr>
          <a:xfrm>
            <a:off x="8183539" y="4135910"/>
            <a:ext cx="4008461" cy="1753788"/>
          </a:xfrm>
          <a:prstGeom prst="rect">
            <a:avLst/>
          </a:prstGeom>
          <a:noFill/>
        </p:spPr>
        <p:txBody>
          <a:bodyPr wrap="square" lIns="91293" tIns="45644" rIns="91293" bIns="45644" rtlCol="0">
            <a:spAutoFit/>
          </a:bodyPr>
          <a:lstStyle/>
          <a:p>
            <a:pPr algn="ctr" defTabSz="1219170">
              <a:buClr>
                <a:srgbClr val="EB5F1E"/>
              </a:buClr>
              <a:defRPr/>
            </a:pPr>
            <a:r>
              <a:rPr lang="en-US" sz="1467" b="1" kern="0" cap="small" dirty="0">
                <a:solidFill>
                  <a:prstClr val="black"/>
                </a:solidFill>
                <a:latin typeface="Arial"/>
                <a:cs typeface="Lucida Sans"/>
              </a:rPr>
              <a:t>Results</a:t>
            </a:r>
            <a:endParaRPr lang="en-US" sz="1400" b="1" kern="0" cap="small" dirty="0">
              <a:solidFill>
                <a:prstClr val="black"/>
              </a:solidFill>
              <a:latin typeface="Arial"/>
              <a:cs typeface="Lucida Sans"/>
            </a:endParaRPr>
          </a:p>
          <a:p>
            <a:pPr defTabSz="1219170">
              <a:buClr>
                <a:srgbClr val="EB5F1E"/>
              </a:buClr>
              <a:defRPr/>
            </a:pPr>
            <a:endParaRPr lang="en-US" sz="1333" dirty="0">
              <a:solidFill>
                <a:prstClr val="black"/>
              </a:solidFill>
              <a:latin typeface="Arial"/>
            </a:endParaRPr>
          </a:p>
          <a:p>
            <a:pPr defTabSz="1219170">
              <a:buClr>
                <a:srgbClr val="EB5F1E"/>
              </a:buClr>
              <a:defRPr/>
            </a:pPr>
            <a:r>
              <a:rPr lang="en-US" sz="1333" dirty="0">
                <a:solidFill>
                  <a:prstClr val="black"/>
                </a:solidFill>
                <a:latin typeface="Arial"/>
              </a:rPr>
              <a:t>The two software platforms are currently in the final stages of development prior to submission.</a:t>
            </a:r>
          </a:p>
          <a:p>
            <a:pPr defTabSz="1219170">
              <a:buClr>
                <a:srgbClr val="EB5F1E"/>
              </a:buClr>
              <a:defRPr/>
            </a:pPr>
            <a:endParaRPr lang="en-US" sz="1333" dirty="0">
              <a:solidFill>
                <a:prstClr val="black"/>
              </a:solidFill>
              <a:latin typeface="Arial"/>
            </a:endParaRPr>
          </a:p>
          <a:p>
            <a:pPr defTabSz="1219170">
              <a:buClr>
                <a:srgbClr val="EB5F1E"/>
              </a:buClr>
              <a:defRPr/>
            </a:pPr>
            <a:r>
              <a:rPr lang="en-US" sz="1333" dirty="0">
                <a:solidFill>
                  <a:prstClr val="black"/>
                </a:solidFill>
                <a:latin typeface="Arial"/>
              </a:rPr>
              <a:t>The application will be accessable many multiple sclerosis patients world-wide. The patients can monitor their health progress.</a:t>
            </a:r>
          </a:p>
        </p:txBody>
      </p:sp>
    </p:spTree>
    <p:extLst>
      <p:ext uri="{BB962C8B-B14F-4D97-AF65-F5344CB8AC3E}">
        <p14:creationId xmlns:p14="http://schemas.microsoft.com/office/powerpoint/2010/main" val="1205379200"/>
      </p:ext>
    </p:extLst>
  </p:cSld>
  <p:clrMapOvr>
    <a:masterClrMapping/>
  </p:clrMapOvr>
</p:sld>
</file>

<file path=ppt/theme/theme1.xml><?xml version="1.0" encoding="utf-8"?>
<a:theme xmlns:a="http://schemas.openxmlformats.org/drawingml/2006/main" name="10_Altran">
  <a:themeElements>
    <a:clrScheme name="Altran Palette">
      <a:dk1>
        <a:sysClr val="windowText" lastClr="000000"/>
      </a:dk1>
      <a:lt1>
        <a:srgbClr val="FFFFFF"/>
      </a:lt1>
      <a:dk2>
        <a:srgbClr val="007EAF"/>
      </a:dk2>
      <a:lt2>
        <a:srgbClr val="5F509B"/>
      </a:lt2>
      <a:accent1>
        <a:srgbClr val="EB5F1E"/>
      </a:accent1>
      <a:accent2>
        <a:srgbClr val="FAEB46"/>
      </a:accent2>
      <a:accent3>
        <a:srgbClr val="E12364"/>
      </a:accent3>
      <a:accent4>
        <a:srgbClr val="464B69"/>
      </a:accent4>
      <a:accent5>
        <a:srgbClr val="00B4B9"/>
      </a:accent5>
      <a:accent6>
        <a:srgbClr val="5FC3EB"/>
      </a:accent6>
      <a:hlink>
        <a:srgbClr val="007EAF"/>
      </a:hlink>
      <a:folHlink>
        <a:srgbClr val="007EAF"/>
      </a:folHlink>
    </a:clrScheme>
    <a:fontScheme name="Standard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ran_PPT_16-9_New-1.potx.pptm" id="{19A5CF57-26B4-4752-ACA8-FC66687AC9B7}" vid="{ED34331F-EF53-4739-AB9B-EB7C1A01EFE6}"/>
    </a:ext>
  </a:extLst>
</a:theme>
</file>

<file path=ppt/theme/theme2.xml><?xml version="1.0" encoding="utf-8"?>
<a:theme xmlns:a="http://schemas.openxmlformats.org/drawingml/2006/main" name="Altran_PPT_16-9">
  <a:themeElements>
    <a:clrScheme name="Altran bureautique">
      <a:dk1>
        <a:sysClr val="windowText" lastClr="000000"/>
      </a:dk1>
      <a:lt1>
        <a:srgbClr val="FFFFFF"/>
      </a:lt1>
      <a:dk2>
        <a:srgbClr val="007EAF"/>
      </a:dk2>
      <a:lt2>
        <a:srgbClr val="5F509B"/>
      </a:lt2>
      <a:accent1>
        <a:srgbClr val="EB5F1E"/>
      </a:accent1>
      <a:accent2>
        <a:srgbClr val="FAEB46"/>
      </a:accent2>
      <a:accent3>
        <a:srgbClr val="E12364"/>
      </a:accent3>
      <a:accent4>
        <a:srgbClr val="464B69"/>
      </a:accent4>
      <a:accent5>
        <a:srgbClr val="00B4B9"/>
      </a:accent5>
      <a:accent6>
        <a:srgbClr val="5FC3EB"/>
      </a:accent6>
      <a:hlink>
        <a:srgbClr val="007EAF"/>
      </a:hlink>
      <a:folHlink>
        <a:srgbClr val="007EA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259</Words>
  <Application>Microsoft Office PowerPoint</Application>
  <PresentationFormat>Widescreen</PresentationFormat>
  <Paragraphs>35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Arial Black</vt:lpstr>
      <vt:lpstr>Calibri</vt:lpstr>
      <vt:lpstr>Lucida Bright</vt:lpstr>
      <vt:lpstr>Lucida Sans</vt:lpstr>
      <vt:lpstr>Verdana</vt:lpstr>
      <vt:lpstr>Wingdings</vt:lpstr>
      <vt:lpstr>10_Altran</vt:lpstr>
      <vt:lpstr>Altran_PPT_16-9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Cheung</dc:creator>
  <cp:lastModifiedBy>Connie Cheung</cp:lastModifiedBy>
  <cp:revision>1</cp:revision>
  <dcterms:created xsi:type="dcterms:W3CDTF">2023-03-05T03:37:56Z</dcterms:created>
  <dcterms:modified xsi:type="dcterms:W3CDTF">2023-03-05T03:41:13Z</dcterms:modified>
</cp:coreProperties>
</file>